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340" r:id="rId2"/>
    <p:sldId id="437" r:id="rId3"/>
    <p:sldId id="2419" r:id="rId4"/>
    <p:sldId id="2422" r:id="rId5"/>
    <p:sldId id="2421" r:id="rId6"/>
    <p:sldId id="2424" r:id="rId7"/>
    <p:sldId id="2425" r:id="rId8"/>
    <p:sldId id="2426" r:id="rId9"/>
    <p:sldId id="2427" r:id="rId10"/>
    <p:sldId id="2423" r:id="rId11"/>
    <p:sldId id="2431" r:id="rId12"/>
    <p:sldId id="2430" r:id="rId13"/>
    <p:sldId id="2432" r:id="rId14"/>
    <p:sldId id="2433" r:id="rId15"/>
    <p:sldId id="2429" r:id="rId16"/>
    <p:sldId id="2434" r:id="rId17"/>
    <p:sldId id="2420" r:id="rId18"/>
    <p:sldId id="2404" r:id="rId19"/>
    <p:sldId id="2435" r:id="rId20"/>
    <p:sldId id="2428" r:id="rId21"/>
    <p:sldId id="2436" r:id="rId22"/>
    <p:sldId id="2437" r:id="rId23"/>
    <p:sldId id="2414" r:id="rId24"/>
    <p:sldId id="2438" r:id="rId25"/>
  </p:sldIdLst>
  <p:sldSz cx="9144000" cy="6858000" type="screen4x3"/>
  <p:notesSz cx="7099300" cy="10234613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6A00"/>
    <a:srgbClr val="ECF3F6"/>
    <a:srgbClr val="7F7F7F"/>
    <a:srgbClr val="000000"/>
    <a:srgbClr val="E31937"/>
    <a:srgbClr val="639DB1"/>
    <a:srgbClr val="991F3D"/>
    <a:srgbClr val="006666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Style léger 3 - Accentuation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Style léger 2 - Accentuation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4" autoAdjust="0"/>
    <p:restoredTop sz="99799" autoAdjust="0"/>
  </p:normalViewPr>
  <p:slideViewPr>
    <p:cSldViewPr snapToGrid="0">
      <p:cViewPr varScale="1">
        <p:scale>
          <a:sx n="73" d="100"/>
          <a:sy n="73" d="100"/>
        </p:scale>
        <p:origin x="-36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1" d="100"/>
          <a:sy n="51" d="100"/>
        </p:scale>
        <p:origin x="-2994" y="-96"/>
      </p:cViewPr>
      <p:guideLst>
        <p:guide orient="horz" pos="3223"/>
        <p:guide pos="2236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Feuil1!$D$2</c:f>
              <c:strCache>
                <c:ptCount val="1"/>
                <c:pt idx="0">
                  <c:v>store (MB)</c:v>
                </c:pt>
              </c:strCache>
            </c:strRef>
          </c:tx>
          <c:marker>
            <c:symbol val="none"/>
          </c:marker>
          <c:xVal>
            <c:numRef>
              <c:f>Feuil1!$C$7:$C$10</c:f>
              <c:numCache>
                <c:formatCode>General</c:formatCode>
                <c:ptCount val="4"/>
                <c:pt idx="0">
                  <c:v>1986</c:v>
                </c:pt>
                <c:pt idx="1">
                  <c:v>1993</c:v>
                </c:pt>
                <c:pt idx="2">
                  <c:v>2000</c:v>
                </c:pt>
                <c:pt idx="3">
                  <c:v>2007</c:v>
                </c:pt>
              </c:numCache>
            </c:numRef>
          </c:xVal>
          <c:yVal>
            <c:numRef>
              <c:f>Feuil1!$D$7:$D$10</c:f>
              <c:numCache>
                <c:formatCode>0.00E+00</c:formatCode>
                <c:ptCount val="4"/>
                <c:pt idx="0">
                  <c:v>2640000000000</c:v>
                </c:pt>
                <c:pt idx="1">
                  <c:v>15800000000000</c:v>
                </c:pt>
                <c:pt idx="2">
                  <c:v>54500000000000</c:v>
                </c:pt>
                <c:pt idx="3">
                  <c:v>295000000000000</c:v>
                </c:pt>
              </c:numCache>
            </c:numRef>
          </c:yVal>
          <c:smooth val="0"/>
        </c:ser>
        <c:ser>
          <c:idx val="2"/>
          <c:order val="1"/>
          <c:tx>
            <c:strRef>
              <c:f>Feuil1!$F$2</c:f>
              <c:strCache>
                <c:ptCount val="1"/>
                <c:pt idx="0">
                  <c:v>compute (MIPS)</c:v>
                </c:pt>
              </c:strCache>
            </c:strRef>
          </c:tx>
          <c:marker>
            <c:symbol val="none"/>
          </c:marker>
          <c:xVal>
            <c:numRef>
              <c:f>Feuil1!$C$7:$C$10</c:f>
              <c:numCache>
                <c:formatCode>General</c:formatCode>
                <c:ptCount val="4"/>
                <c:pt idx="0">
                  <c:v>1986</c:v>
                </c:pt>
                <c:pt idx="1">
                  <c:v>1993</c:v>
                </c:pt>
                <c:pt idx="2">
                  <c:v>2000</c:v>
                </c:pt>
                <c:pt idx="3">
                  <c:v>2007</c:v>
                </c:pt>
              </c:numCache>
            </c:numRef>
          </c:xVal>
          <c:yVal>
            <c:numRef>
              <c:f>Feuil1!$F$7:$F$10</c:f>
              <c:numCache>
                <c:formatCode>0.00E+00</c:formatCode>
                <c:ptCount val="4"/>
                <c:pt idx="0">
                  <c:v>300000000</c:v>
                </c:pt>
                <c:pt idx="1">
                  <c:v>4430000000</c:v>
                </c:pt>
                <c:pt idx="2">
                  <c:v>289000000000</c:v>
                </c:pt>
                <c:pt idx="3">
                  <c:v>6380000000000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856192"/>
        <c:axId val="170103552"/>
      </c:scatterChart>
      <c:valAx>
        <c:axId val="168856192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fr-FR" sz="1400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fr-FR"/>
          </a:p>
        </c:txPr>
        <c:crossAx val="170103552"/>
        <c:crosses val="autoZero"/>
        <c:crossBetween val="midCat"/>
      </c:valAx>
      <c:valAx>
        <c:axId val="170103552"/>
        <c:scaling>
          <c:orientation val="minMax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fr-FR" sz="1400"/>
                  <a:t>MegaBytes</a:t>
                </a:r>
                <a:r>
                  <a:rPr lang="fr-FR" sz="1400" baseline="0"/>
                  <a:t> / Milion Instructions per sec</a:t>
                </a:r>
                <a:endParaRPr lang="fr-FR" sz="1400"/>
              </a:p>
            </c:rich>
          </c:tx>
          <c:layout/>
          <c:overlay val="0"/>
        </c:title>
        <c:numFmt formatCode="0.00E+00" sourceLinked="1"/>
        <c:majorTickMark val="out"/>
        <c:minorTickMark val="none"/>
        <c:tickLblPos val="nextTo"/>
        <c:crossAx val="168856192"/>
        <c:crosses val="autoZero"/>
        <c:crossBetween val="midCat"/>
        <c:majorUnit val="100000000000000"/>
      </c:valAx>
    </c:plotArea>
    <c:legend>
      <c:legendPos val="r"/>
      <c:layout/>
      <c:overlay val="0"/>
      <c:txPr>
        <a:bodyPr/>
        <a:lstStyle/>
        <a:p>
          <a:pPr>
            <a:defRPr sz="1100"/>
          </a:pPr>
          <a:endParaRPr lang="fr-FR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strRef>
              <c:f>Feuil1!$E$2</c:f>
              <c:strCache>
                <c:ptCount val="1"/>
                <c:pt idx="0">
                  <c:v>communicate (MB)</c:v>
                </c:pt>
              </c:strCache>
            </c:strRef>
          </c:tx>
          <c:spPr>
            <a:ln>
              <a:solidFill>
                <a:schemeClr val="accent2"/>
              </a:solidFill>
            </a:ln>
          </c:spPr>
          <c:marker>
            <c:symbol val="none"/>
          </c:marker>
          <c:xVal>
            <c:numRef>
              <c:f>Feuil1!$C$7:$C$10</c:f>
              <c:numCache>
                <c:formatCode>General</c:formatCode>
                <c:ptCount val="4"/>
                <c:pt idx="0">
                  <c:v>1986</c:v>
                </c:pt>
                <c:pt idx="1">
                  <c:v>1993</c:v>
                </c:pt>
                <c:pt idx="2">
                  <c:v>2000</c:v>
                </c:pt>
                <c:pt idx="3">
                  <c:v>2007</c:v>
                </c:pt>
              </c:numCache>
            </c:numRef>
          </c:xVal>
          <c:yVal>
            <c:numRef>
              <c:f>Feuil1!$E$7:$E$10</c:f>
              <c:numCache>
                <c:formatCode>0.00E+00</c:formatCode>
                <c:ptCount val="4"/>
                <c:pt idx="0">
                  <c:v>432000000000000</c:v>
                </c:pt>
                <c:pt idx="1">
                  <c:v>716000000000000</c:v>
                </c:pt>
                <c:pt idx="2">
                  <c:v>1120000000000000</c:v>
                </c:pt>
                <c:pt idx="3">
                  <c:v>1960000000000000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0124032"/>
        <c:axId val="170125952"/>
      </c:scatterChart>
      <c:valAx>
        <c:axId val="170124032"/>
        <c:scaling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fr-FR" sz="1400"/>
                  <a:t>year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fr-FR"/>
          </a:p>
        </c:txPr>
        <c:crossAx val="170125952"/>
        <c:crosses val="autoZero"/>
        <c:crossBetween val="midCat"/>
      </c:valAx>
      <c:valAx>
        <c:axId val="170125952"/>
        <c:scaling>
          <c:orientation val="minMax"/>
        </c:scaling>
        <c:delete val="0"/>
        <c:axPos val="l"/>
        <c:majorGridlines/>
        <c:min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fr-FR" sz="1400"/>
                  <a:t>MegaBytes</a:t>
                </a:r>
              </a:p>
            </c:rich>
          </c:tx>
          <c:layout/>
          <c:overlay val="0"/>
        </c:title>
        <c:numFmt formatCode="0.00E+00" sourceLinked="1"/>
        <c:majorTickMark val="out"/>
        <c:minorTickMark val="none"/>
        <c:tickLblPos val="nextTo"/>
        <c:crossAx val="170124032"/>
        <c:crosses val="autoZero"/>
        <c:crossBetween val="midCat"/>
        <c:majorUnit val="1000000000000000"/>
      </c:valAx>
    </c:plotArea>
    <c:legend>
      <c:legendPos val="r"/>
      <c:layout/>
      <c:overlay val="0"/>
      <c:txPr>
        <a:bodyPr/>
        <a:lstStyle/>
        <a:p>
          <a:pPr>
            <a:defRPr sz="1100"/>
          </a:pPr>
          <a:endParaRPr lang="fr-FR"/>
        </a:p>
      </c:txPr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29E46B6-B1C4-4058-88D3-776E8F043C63}" type="datetimeFigureOut">
              <a:rPr lang="fr-FR"/>
              <a:pPr>
                <a:defRPr/>
              </a:pPr>
              <a:t>02/04/2017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A6FCC39-172A-4560-84A6-7117D1628DA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68708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BC6A8F0-57DB-46BE-80A8-21595E95ECAD}" type="datetimeFigureOut">
              <a:rPr lang="fr-FR"/>
              <a:pPr>
                <a:defRPr/>
              </a:pPr>
              <a:t>02/04/2017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FR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6575" cy="5127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138" y="9720263"/>
            <a:ext cx="3076575" cy="512762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E9C6881B-EA3E-40B5-8289-4A240EBB793A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8463814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B9C825-F38E-45BB-92C1-043DE61C9183}" type="slidenum">
              <a:rPr lang="en-GB" smtClean="0">
                <a:solidFill>
                  <a:prstClr val="black"/>
                </a:solidFill>
              </a:rPr>
              <a:pPr/>
              <a:t>1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568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10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11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12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13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fr-FR" smtClean="0"/>
          </a:p>
        </p:txBody>
      </p:sp>
      <p:sp>
        <p:nvSpPr>
          <p:cNvPr id="9933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8" tIns="45274" rIns="90548" bIns="45274" anchor="b"/>
          <a:lstStyle/>
          <a:p>
            <a:pPr algn="r" defTabSz="904875" eaLnBrk="1" hangingPunct="1"/>
            <a:fld id="{3E846B5D-37F8-4C86-8678-741486E8959A}" type="slidenum">
              <a:rPr lang="en-GB" altLang="fr-FR" sz="1100">
                <a:latin typeface="Verdana" pitchFamily="34" charset="0"/>
              </a:rPr>
              <a:pPr algn="r" defTabSz="904875" eaLnBrk="1" hangingPunct="1"/>
              <a:t>14</a:t>
            </a:fld>
            <a:endParaRPr lang="en-GB" altLang="fr-FR" sz="11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41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15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16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fr-FR" smtClean="0"/>
          </a:p>
        </p:txBody>
      </p:sp>
      <p:sp>
        <p:nvSpPr>
          <p:cNvPr id="9933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8" tIns="45274" rIns="90548" bIns="45274" anchor="b"/>
          <a:lstStyle/>
          <a:p>
            <a:pPr algn="r" defTabSz="904875" eaLnBrk="1" hangingPunct="1"/>
            <a:fld id="{3E846B5D-37F8-4C86-8678-741486E8959A}" type="slidenum">
              <a:rPr lang="en-GB" altLang="fr-FR" sz="1100">
                <a:latin typeface="Verdana" pitchFamily="34" charset="0"/>
              </a:rPr>
              <a:pPr algn="r" defTabSz="904875" eaLnBrk="1" hangingPunct="1"/>
              <a:t>17</a:t>
            </a:fld>
            <a:endParaRPr lang="en-GB" altLang="fr-FR" sz="11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412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18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fr-FR" smtClean="0"/>
          </a:p>
        </p:txBody>
      </p:sp>
      <p:sp>
        <p:nvSpPr>
          <p:cNvPr id="9933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8" tIns="45274" rIns="90548" bIns="45274" anchor="b"/>
          <a:lstStyle/>
          <a:p>
            <a:pPr algn="r" defTabSz="904875" eaLnBrk="1" hangingPunct="1"/>
            <a:fld id="{3E846B5D-37F8-4C86-8678-741486E8959A}" type="slidenum">
              <a:rPr lang="en-GB" altLang="fr-FR" sz="1100">
                <a:latin typeface="Verdana" pitchFamily="34" charset="0"/>
              </a:rPr>
              <a:pPr algn="r" defTabSz="904875" eaLnBrk="1" hangingPunct="1"/>
              <a:t>19</a:t>
            </a:fld>
            <a:endParaRPr lang="en-GB" altLang="fr-FR" sz="11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41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fr-FR" smtClean="0"/>
          </a:p>
        </p:txBody>
      </p:sp>
      <p:sp>
        <p:nvSpPr>
          <p:cNvPr id="9933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8" tIns="45274" rIns="90548" bIns="45274" anchor="b"/>
          <a:lstStyle/>
          <a:p>
            <a:pPr algn="r" defTabSz="904875" eaLnBrk="1" hangingPunct="1"/>
            <a:fld id="{3E846B5D-37F8-4C86-8678-741486E8959A}" type="slidenum">
              <a:rPr lang="en-GB" altLang="fr-FR" sz="1100">
                <a:latin typeface="Verdana" pitchFamily="34" charset="0"/>
              </a:rPr>
              <a:pPr algn="r" defTabSz="904875" eaLnBrk="1" hangingPunct="1"/>
              <a:t>2</a:t>
            </a:fld>
            <a:endParaRPr lang="en-GB" altLang="fr-FR" sz="11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41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20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fr-FR" smtClean="0"/>
          </a:p>
        </p:txBody>
      </p:sp>
      <p:sp>
        <p:nvSpPr>
          <p:cNvPr id="9933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8" tIns="45274" rIns="90548" bIns="45274" anchor="b"/>
          <a:lstStyle/>
          <a:p>
            <a:pPr algn="r" defTabSz="904875" eaLnBrk="1" hangingPunct="1"/>
            <a:fld id="{3E846B5D-37F8-4C86-8678-741486E8959A}" type="slidenum">
              <a:rPr lang="en-GB" altLang="fr-FR" sz="1100">
                <a:latin typeface="Verdana" pitchFamily="34" charset="0"/>
              </a:rPr>
              <a:pPr algn="r" defTabSz="904875" eaLnBrk="1" hangingPunct="1"/>
              <a:t>21</a:t>
            </a:fld>
            <a:endParaRPr lang="en-GB" altLang="fr-FR" sz="11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41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22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fr-FR" smtClean="0"/>
          </a:p>
        </p:txBody>
      </p:sp>
      <p:sp>
        <p:nvSpPr>
          <p:cNvPr id="9933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8" tIns="45274" rIns="90548" bIns="45274" anchor="b"/>
          <a:lstStyle/>
          <a:p>
            <a:pPr algn="r" defTabSz="904875" eaLnBrk="1" hangingPunct="1"/>
            <a:fld id="{3E846B5D-37F8-4C86-8678-741486E8959A}" type="slidenum">
              <a:rPr lang="en-GB" altLang="fr-FR" sz="1100">
                <a:latin typeface="Verdana" pitchFamily="34" charset="0"/>
              </a:rPr>
              <a:pPr algn="r" defTabSz="904875" eaLnBrk="1" hangingPunct="1"/>
              <a:t>23</a:t>
            </a:fld>
            <a:endParaRPr lang="en-GB" altLang="fr-FR" sz="11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412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24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3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fr-FR" smtClean="0"/>
          </a:p>
        </p:txBody>
      </p:sp>
      <p:sp>
        <p:nvSpPr>
          <p:cNvPr id="9933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8" tIns="45274" rIns="90548" bIns="45274" anchor="b"/>
          <a:lstStyle/>
          <a:p>
            <a:pPr algn="r" defTabSz="904875" eaLnBrk="1" hangingPunct="1"/>
            <a:fld id="{3E846B5D-37F8-4C86-8678-741486E8959A}" type="slidenum">
              <a:rPr lang="en-GB" altLang="fr-FR" sz="1100">
                <a:latin typeface="Verdana" pitchFamily="34" charset="0"/>
              </a:rPr>
              <a:pPr algn="r" defTabSz="904875" eaLnBrk="1" hangingPunct="1"/>
              <a:t>4</a:t>
            </a:fld>
            <a:endParaRPr lang="en-GB" altLang="fr-FR" sz="11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41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5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6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7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C6881B-EA3E-40B5-8289-4A240EBB793A}" type="slidenum">
              <a:rPr lang="fr-FR" altLang="fr-FR" smtClean="0"/>
              <a:pPr>
                <a:defRPr/>
              </a:pPr>
              <a:t>8</a:t>
            </a:fld>
            <a:endParaRPr lang="fr-FR" alt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altLang="fr-FR" smtClean="0"/>
          </a:p>
        </p:txBody>
      </p:sp>
      <p:sp>
        <p:nvSpPr>
          <p:cNvPr id="99332" name="Slide Number Placeholder 3"/>
          <p:cNvSpPr txBox="1">
            <a:spLocks noGrp="1"/>
          </p:cNvSpPr>
          <p:nvPr/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548" tIns="45274" rIns="90548" bIns="45274" anchor="b"/>
          <a:lstStyle/>
          <a:p>
            <a:pPr algn="r" defTabSz="904875" eaLnBrk="1" hangingPunct="1"/>
            <a:fld id="{3E846B5D-37F8-4C86-8678-741486E8959A}" type="slidenum">
              <a:rPr lang="en-GB" altLang="fr-FR" sz="1100">
                <a:latin typeface="Verdana" pitchFamily="34" charset="0"/>
              </a:rPr>
              <a:pPr algn="r" defTabSz="904875" eaLnBrk="1" hangingPunct="1"/>
              <a:t>9</a:t>
            </a:fld>
            <a:endParaRPr lang="en-GB" altLang="fr-FR" sz="110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441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ge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2" descr="cover-Beet.jpg &lt;IGNORE&gt;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cover_bg_beet_part2.jpg &lt;IGNORE&gt;"/>
          <p:cNvPicPr>
            <a:picLocks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068763"/>
            <a:ext cx="9144000" cy="152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9"/>
          <p:cNvSpPr txBox="1">
            <a:spLocks noChangeArrowheads="1"/>
          </p:cNvSpPr>
          <p:nvPr/>
        </p:nvSpPr>
        <p:spPr bwMode="auto">
          <a:xfrm>
            <a:off x="449263" y="6515100"/>
            <a:ext cx="2517775" cy="3429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GB" altLang="fr-FR" sz="1100" smtClean="0">
                <a:solidFill>
                  <a:srgbClr val="666666"/>
                </a:solidFill>
              </a:rPr>
              <a:t>© </a:t>
            </a:r>
            <a:r>
              <a:rPr lang="fr-CA" altLang="fr-FR" sz="1100" smtClean="0">
                <a:solidFill>
                  <a:srgbClr val="666666"/>
                </a:solidFill>
              </a:rPr>
              <a:t>Groupe CGI inc. CONFIDENTIEL</a:t>
            </a:r>
          </a:p>
        </p:txBody>
      </p:sp>
      <p:sp>
        <p:nvSpPr>
          <p:cNvPr id="7" name="TextBox 37" descr="CONFIDENTIAL_TAG_0xFFEE"/>
          <p:cNvSpPr txBox="1">
            <a:spLocks noChangeArrowheads="1"/>
          </p:cNvSpPr>
          <p:nvPr/>
        </p:nvSpPr>
        <p:spPr bwMode="auto">
          <a:xfrm>
            <a:off x="2120900" y="6515100"/>
            <a:ext cx="1720850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pic>
        <p:nvPicPr>
          <p:cNvPr id="9" name="Image 7" descr="EN tagline.emf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5963" y="6551613"/>
            <a:ext cx="1739900" cy="13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49262" y="4204514"/>
            <a:ext cx="8250237" cy="1244816"/>
          </a:xfrm>
        </p:spPr>
        <p:txBody>
          <a:bodyPr anchor="t">
            <a:normAutofit/>
          </a:bodyPr>
          <a:lstStyle>
            <a:lvl1pPr algn="l">
              <a:defRPr sz="3600" b="0" baseline="0">
                <a:solidFill>
                  <a:srgbClr val="FFFFFF"/>
                </a:solidFill>
              </a:defRPr>
            </a:lvl1pPr>
          </a:lstStyle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7675" y="5721349"/>
            <a:ext cx="5881407" cy="679451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lang="en-GB" sz="1400" kern="1200" noProof="0" dirty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Cliquez pour modifier le style des sous-titres du masque</a:t>
            </a:r>
            <a:endParaRPr lang="en-GB" noProof="0" dirty="0" smtClean="0"/>
          </a:p>
        </p:txBody>
      </p:sp>
      <p:pic>
        <p:nvPicPr>
          <p:cNvPr id="16" name="Image 6" descr="CGI Logo 2012.emf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05410" y="5831464"/>
            <a:ext cx="1193800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tit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1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pic>
        <p:nvPicPr>
          <p:cNvPr id="7" name="Image 4" descr="CGI Logo 2012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4762500" y="1269507"/>
            <a:ext cx="3924300" cy="489158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spcBef>
                <a:spcPts val="500"/>
              </a:spcBef>
              <a:buNone/>
              <a:defRPr lang="en-GB" sz="20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en-GB" noProof="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1266825"/>
            <a:ext cx="3956050" cy="48863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 smtClean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C92C801E-1CD8-4FFF-BE27-BF72112FD4B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s multi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17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sp>
        <p:nvSpPr>
          <p:cNvPr id="13" name="Image 4" descr="CGI Logo 2012.emf"/>
          <p:cNvSpPr>
            <a:spLocks noChangeAspect="1" noChangeArrowheads="1"/>
          </p:cNvSpPr>
          <p:nvPr/>
        </p:nvSpPr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447676" y="1325563"/>
            <a:ext cx="2580730" cy="314133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en-GB" noProof="0" dirty="0"/>
          </a:p>
        </p:txBody>
      </p:sp>
      <p:sp>
        <p:nvSpPr>
          <p:cNvPr id="11" name="Picture Placeholder 20"/>
          <p:cNvSpPr>
            <a:spLocks noGrp="1"/>
          </p:cNvSpPr>
          <p:nvPr>
            <p:ph type="pic" sz="quarter" idx="15"/>
          </p:nvPr>
        </p:nvSpPr>
        <p:spPr>
          <a:xfrm>
            <a:off x="3230319" y="1325563"/>
            <a:ext cx="2627284" cy="314133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en-GB" noProof="0" dirty="0"/>
          </a:p>
        </p:txBody>
      </p:sp>
      <p:sp>
        <p:nvSpPr>
          <p:cNvPr id="12" name="Picture Placeholder 20"/>
          <p:cNvSpPr>
            <a:spLocks noGrp="1"/>
          </p:cNvSpPr>
          <p:nvPr>
            <p:ph type="pic" sz="quarter" idx="16"/>
          </p:nvPr>
        </p:nvSpPr>
        <p:spPr>
          <a:xfrm>
            <a:off x="6059516" y="1325563"/>
            <a:ext cx="2627284" cy="314133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en-GB" noProof="0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15" name="Content Placeholder 20"/>
          <p:cNvSpPr>
            <a:spLocks noGrp="1"/>
          </p:cNvSpPr>
          <p:nvPr>
            <p:ph sz="quarter" idx="17"/>
          </p:nvPr>
        </p:nvSpPr>
        <p:spPr>
          <a:xfrm>
            <a:off x="447675" y="4614043"/>
            <a:ext cx="2582128" cy="154961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/>
          </a:p>
        </p:txBody>
      </p:sp>
      <p:sp>
        <p:nvSpPr>
          <p:cNvPr id="16" name="Content Placeholder 20"/>
          <p:cNvSpPr>
            <a:spLocks noGrp="1"/>
          </p:cNvSpPr>
          <p:nvPr>
            <p:ph sz="quarter" idx="22"/>
          </p:nvPr>
        </p:nvSpPr>
        <p:spPr>
          <a:xfrm>
            <a:off x="3233168" y="4614042"/>
            <a:ext cx="2621722" cy="154961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/>
          </a:p>
        </p:txBody>
      </p:sp>
      <p:sp>
        <p:nvSpPr>
          <p:cNvPr id="17" name="Content Placeholder 20"/>
          <p:cNvSpPr>
            <a:spLocks noGrp="1"/>
          </p:cNvSpPr>
          <p:nvPr>
            <p:ph sz="quarter" idx="23"/>
          </p:nvPr>
        </p:nvSpPr>
        <p:spPr>
          <a:xfrm>
            <a:off x="6066430" y="4614042"/>
            <a:ext cx="2633070" cy="154961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4FBD88D4-7FB0-4768-84C3-D8FE5366588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n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1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sp>
        <p:nvSpPr>
          <p:cNvPr id="7" name="Image 4" descr="CGI Logo 2012.emf"/>
          <p:cNvSpPr>
            <a:spLocks noChangeAspect="1" noChangeArrowheads="1"/>
          </p:cNvSpPr>
          <p:nvPr/>
        </p:nvSpPr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447675" y="1325563"/>
            <a:ext cx="8251825" cy="34607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en-GB" noProof="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447674" y="5016525"/>
            <a:ext cx="8251825" cy="1136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79F773D5-1FD7-4BBC-9CC3-8071998D979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petit graphique sur le côt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0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sp>
        <p:nvSpPr>
          <p:cNvPr id="7" name="Image 4" descr="CGI Logo 2012.emf"/>
          <p:cNvSpPr>
            <a:spLocks noChangeAspect="1" noChangeArrowheads="1"/>
          </p:cNvSpPr>
          <p:nvPr/>
        </p:nvSpPr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14" name="Content Placeholder 20"/>
          <p:cNvSpPr>
            <a:spLocks noGrp="1"/>
          </p:cNvSpPr>
          <p:nvPr>
            <p:ph sz="quarter" idx="17"/>
          </p:nvPr>
        </p:nvSpPr>
        <p:spPr>
          <a:xfrm>
            <a:off x="449263" y="1266825"/>
            <a:ext cx="6261100" cy="48863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23"/>
          </p:nvPr>
        </p:nvSpPr>
        <p:spPr>
          <a:xfrm>
            <a:off x="6854825" y="1269507"/>
            <a:ext cx="1844675" cy="4883643"/>
          </a:xfrm>
          <a:prstGeom prst="rect">
            <a:avLst/>
          </a:prstGeom>
        </p:spPr>
        <p:txBody>
          <a:bodyPr lIns="0" tIns="0" rIns="0" bIns="0"/>
          <a:lstStyle>
            <a:lvl1pPr marL="179388" indent="-179388">
              <a:buFont typeface="Arial" pitchFamily="34" charset="0"/>
              <a:buNone/>
              <a:defRPr lang="en-AU" sz="1600" kern="120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en-GB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E48F4B9B-A60F-4C30-9885-851049B0D03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deux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14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sp>
        <p:nvSpPr>
          <p:cNvPr id="8" name="Image 4" descr="CGI Logo 2012.emf"/>
          <p:cNvSpPr>
            <a:spLocks noChangeAspect="1" noChangeArrowheads="1"/>
          </p:cNvSpPr>
          <p:nvPr/>
        </p:nvSpPr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12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2322786"/>
            <a:ext cx="3956050" cy="38303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/>
          </a:p>
        </p:txBody>
      </p:sp>
      <p:sp>
        <p:nvSpPr>
          <p:cNvPr id="13" name="Content Placeholder 20"/>
          <p:cNvSpPr>
            <a:spLocks noGrp="1"/>
          </p:cNvSpPr>
          <p:nvPr>
            <p:ph sz="quarter" idx="23"/>
          </p:nvPr>
        </p:nvSpPr>
        <p:spPr>
          <a:xfrm>
            <a:off x="4741416" y="2322786"/>
            <a:ext cx="3956050" cy="38303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/>
          </a:p>
        </p:txBody>
      </p:sp>
      <p:sp>
        <p:nvSpPr>
          <p:cNvPr id="14" name="Content Placeholder 20"/>
          <p:cNvSpPr>
            <a:spLocks noGrp="1"/>
          </p:cNvSpPr>
          <p:nvPr>
            <p:ph sz="quarter" idx="24"/>
          </p:nvPr>
        </p:nvSpPr>
        <p:spPr>
          <a:xfrm>
            <a:off x="448056" y="1266825"/>
            <a:ext cx="8251825" cy="83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5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DC3746FC-F21C-4E9A-BD7F-ECEFEC8EA5E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0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sp>
        <p:nvSpPr>
          <p:cNvPr id="7" name="Image 4" descr="CGI Logo 2012.emf"/>
          <p:cNvSpPr>
            <a:spLocks noChangeAspect="1" noChangeArrowheads="1"/>
          </p:cNvSpPr>
          <p:nvPr/>
        </p:nvSpPr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447675" y="1266825"/>
            <a:ext cx="8239125" cy="33033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SzPct val="120000"/>
              <a:buFont typeface="Arial" pitchFamily="34" charset="0"/>
              <a:buNone/>
              <a:defRPr sz="1600" baseline="0">
                <a:solidFill>
                  <a:schemeClr val="tx1"/>
                </a:solidFill>
                <a:latin typeface="Arial" pitchFamily="34" charset="0"/>
              </a:defRPr>
            </a:lvl1pPr>
            <a:lvl2pPr marL="273050" indent="-265113">
              <a:spcBef>
                <a:spcPts val="600"/>
              </a:spcBef>
              <a:buClr>
                <a:schemeClr val="tx2"/>
              </a:buClr>
              <a:buSzPct val="120000"/>
              <a:buFont typeface="Verdana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31825" indent="-216000">
              <a:spcBef>
                <a:spcPts val="600"/>
              </a:spcBef>
              <a:buFont typeface="Verdana" pitchFamily="34" charset="0"/>
              <a:buChar char="−"/>
              <a:tabLst/>
              <a:defRPr sz="1600">
                <a:solidFill>
                  <a:schemeClr val="tx1"/>
                </a:solidFill>
              </a:defRPr>
            </a:lvl3pPr>
            <a:lvl4pPr marL="804863" indent="-216000">
              <a:spcBef>
                <a:spcPts val="600"/>
              </a:spcBef>
              <a:buFont typeface="Verdana" pitchFamily="34" charset="0"/>
              <a:buChar char="−"/>
              <a:defRPr sz="1400">
                <a:solidFill>
                  <a:schemeClr val="tx1"/>
                </a:solidFill>
              </a:defRPr>
            </a:lvl4pPr>
            <a:lvl5pPr marL="977900" indent="-216000">
              <a:spcBef>
                <a:spcPts val="600"/>
              </a:spcBef>
              <a:buFont typeface="Arial" pitchFamily="34" charset="0"/>
              <a:buChar char="-"/>
              <a:defRPr sz="1400">
                <a:solidFill>
                  <a:schemeClr val="tx1"/>
                </a:solidFill>
              </a:defRPr>
            </a:lvl5pPr>
            <a:lvl6pPr marL="871538" indent="-174625">
              <a:spcBef>
                <a:spcPts val="600"/>
              </a:spcBef>
              <a:defRPr sz="1400"/>
            </a:lvl6pPr>
            <a:lvl7pPr marL="1168400" indent="-216000">
              <a:spcBef>
                <a:spcPts val="600"/>
              </a:spcBef>
              <a:defRPr sz="140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447675" y="1744717"/>
            <a:ext cx="8251825" cy="44084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buNone/>
              <a:defRPr lang="en-GB" sz="1800" kern="1200" baseline="0" noProof="0" dirty="0" smtClean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fr-FR" noProof="0" smtClean="0"/>
              <a:t>Cliquez sur l'icône pour ajouter une image</a:t>
            </a:r>
            <a:endParaRPr lang="en-GB" noProof="0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F3BD9642-53CB-4600-9EFD-F79648FB5AF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6" descr="&lt;IGNORE&gt;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Image 3" descr="CGI Logo 2012.emf"/>
          <p:cNvSpPr>
            <a:spLocks noChangeAspect="1" noChangeArrowheads="1"/>
          </p:cNvSpPr>
          <p:nvPr/>
        </p:nvSpPr>
        <p:spPr bwMode="auto">
          <a:xfrm>
            <a:off x="7508875" y="5824538"/>
            <a:ext cx="1193800" cy="5508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5" name="Image 4" descr="EN tagline.emf"/>
          <p:cNvSpPr>
            <a:spLocks noChangeAspect="1" noChangeArrowheads="1"/>
          </p:cNvSpPr>
          <p:nvPr/>
        </p:nvSpPr>
        <p:spPr bwMode="auto">
          <a:xfrm>
            <a:off x="7065963" y="6551613"/>
            <a:ext cx="1739900" cy="13652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675" y="1266825"/>
            <a:ext cx="6262688" cy="1730375"/>
          </a:xfrm>
        </p:spPr>
        <p:txBody>
          <a:bodyPr>
            <a:normAutofit/>
          </a:bodyPr>
          <a:lstStyle>
            <a:lvl1pPr algn="l">
              <a:defRPr sz="3000" baseline="0">
                <a:solidFill>
                  <a:schemeClr val="tx2"/>
                </a:solidFill>
              </a:defRPr>
            </a:lvl1pPr>
          </a:lstStyle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A1CDDB39-383E-498C-9EC6-70D2DC9FC62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de conclusion pour les présentations de ve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5" descr="&lt;IGNORE&gt;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mage 3" descr="CGI Logo 2012.emf"/>
          <p:cNvSpPr>
            <a:spLocks noChangeAspect="1" noChangeArrowheads="1"/>
          </p:cNvSpPr>
          <p:nvPr/>
        </p:nvSpPr>
        <p:spPr bwMode="auto">
          <a:xfrm>
            <a:off x="7508875" y="5824538"/>
            <a:ext cx="1193800" cy="5508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7" name="Image 4" descr="EN tagline.emf"/>
          <p:cNvSpPr>
            <a:spLocks noChangeAspect="1" noChangeArrowheads="1"/>
          </p:cNvSpPr>
          <p:nvPr/>
        </p:nvSpPr>
        <p:spPr bwMode="auto">
          <a:xfrm>
            <a:off x="7065963" y="6551613"/>
            <a:ext cx="1739900" cy="13652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087" y="1228993"/>
            <a:ext cx="6823246" cy="461665"/>
          </a:xfrm>
        </p:spPr>
        <p:txBody>
          <a:bodyPr>
            <a:normAutofit/>
          </a:bodyPr>
          <a:lstStyle>
            <a:lvl1pPr algn="l">
              <a:defRPr sz="3000" baseline="0">
                <a:solidFill>
                  <a:schemeClr val="tx2"/>
                </a:solidFill>
              </a:defRPr>
            </a:lvl1pPr>
          </a:lstStyle>
          <a:p>
            <a:r>
              <a:rPr lang="fr-FR" noProof="0" smtClean="0"/>
              <a:t>Cliquez pour modifier le style du titre</a:t>
            </a:r>
            <a:endParaRPr lang="fr-CA" noProof="0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447675" y="2063327"/>
            <a:ext cx="6262688" cy="702365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Cliquez pour modifier le style des sous-titres du masque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7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sp>
        <p:nvSpPr>
          <p:cNvPr id="4" name="Image 4" descr="CGI Logo 2012.emf"/>
          <p:cNvSpPr>
            <a:spLocks noChangeAspect="1" noChangeArrowheads="1"/>
          </p:cNvSpPr>
          <p:nvPr/>
        </p:nvSpPr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CCB2DD9C-AFA1-41AC-ABC2-E54F8FA36FC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footer-Be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529262"/>
            <a:ext cx="9144000" cy="1328738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CA" noProof="0" dirty="0" smtClean="0"/>
              <a:t>Cliquer pour ajouter un titre</a:t>
            </a:r>
            <a:endParaRPr lang="en-GB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 hasCustomPrompt="1"/>
          </p:nvPr>
        </p:nvSpPr>
        <p:spPr>
          <a:xfrm>
            <a:off x="449263" y="1263408"/>
            <a:ext cx="8250237" cy="48897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CA" noProof="0" dirty="0" smtClean="0"/>
              <a:t>Cliquer pour ajouter du texte</a:t>
            </a:r>
          </a:p>
          <a:p>
            <a:pPr lvl="1"/>
            <a:r>
              <a:rPr lang="fr-CA" noProof="0" dirty="0" smtClean="0"/>
              <a:t>Deuxième niveau</a:t>
            </a:r>
          </a:p>
          <a:p>
            <a:pPr lvl="2"/>
            <a:r>
              <a:rPr lang="fr-CA" noProof="0" dirty="0" smtClean="0"/>
              <a:t>Troisième niveau</a:t>
            </a:r>
          </a:p>
          <a:p>
            <a:pPr lvl="3"/>
            <a:r>
              <a:rPr lang="fr-CA" noProof="0" dirty="0" smtClean="0"/>
              <a:t>Quatrième niveau</a:t>
            </a:r>
          </a:p>
          <a:p>
            <a:pPr lvl="4"/>
            <a:r>
              <a:rPr lang="fr-CA" noProof="0" dirty="0" smtClean="0"/>
              <a:t>Cinquième niveau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25A3C56-E491-49B2-93F3-63532DF516BC}" type="slidenum">
              <a:rPr/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/>
          </a:p>
        </p:txBody>
      </p:sp>
      <p:sp>
        <p:nvSpPr>
          <p:cNvPr id="10" name="TextBox 9" descr="CONFIDENTIAL_TAG_0xFFEE"/>
          <p:cNvSpPr txBox="1"/>
          <p:nvPr userDrawn="1"/>
        </p:nvSpPr>
        <p:spPr bwMode="auto">
          <a:xfrm>
            <a:off x="5915025" y="6515640"/>
            <a:ext cx="168417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1100" dirty="0">
              <a:solidFill>
                <a:srgbClr val="666666"/>
              </a:solidFill>
              <a:latin typeface="Arial"/>
              <a:cs typeface="Arial" pitchFamily="34" charset="0"/>
            </a:endParaRPr>
          </a:p>
        </p:txBody>
      </p:sp>
      <p:pic>
        <p:nvPicPr>
          <p:cNvPr id="11" name="Image 10" descr="CGI_Digital_Studio_Logo2015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459046" y="6370317"/>
            <a:ext cx="2303954" cy="326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4" descr="bulles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63" y="0"/>
            <a:ext cx="5786437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 bwMode="gray">
          <a:xfrm>
            <a:off x="0" y="6210300"/>
            <a:ext cx="9144000" cy="647700"/>
          </a:xfrm>
          <a:prstGeom prst="rect">
            <a:avLst/>
          </a:prstGeom>
          <a:gradFill>
            <a:gsLst>
              <a:gs pos="0">
                <a:schemeClr val="tx1">
                  <a:lumMod val="60000"/>
                  <a:lumOff val="40000"/>
                </a:schemeClr>
              </a:gs>
              <a:gs pos="9000">
                <a:schemeClr val="bg1">
                  <a:lumMod val="95000"/>
                </a:schemeClr>
              </a:gs>
            </a:gsLst>
            <a:lin ang="5400000" scaled="0"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anchor="ctr"/>
          <a:lstStyle/>
          <a:p>
            <a:pPr algn="ctr" eaLnBrk="1" fontAlgn="auto" hangingPunct="1">
              <a:spcAft>
                <a:spcPts val="0"/>
              </a:spcAft>
              <a:buSzPct val="90000"/>
              <a:defRPr/>
            </a:pPr>
            <a:endParaRPr lang="fr-FR" sz="1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8243888" y="6210300"/>
            <a:ext cx="900112" cy="647700"/>
          </a:xfrm>
          <a:prstGeom prst="rect">
            <a:avLst/>
          </a:prstGeom>
          <a:solidFill>
            <a:schemeClr val="tx1">
              <a:lumMod val="75000"/>
              <a:alpha val="25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anchor="ctr"/>
          <a:lstStyle/>
          <a:p>
            <a:pPr algn="ctr" eaLnBrk="1" fontAlgn="auto" hangingPunct="1">
              <a:spcAft>
                <a:spcPts val="0"/>
              </a:spcAft>
              <a:buSzPct val="90000"/>
              <a:defRPr/>
            </a:pPr>
            <a:endParaRPr lang="fr-FR" sz="1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TextBox 9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sp>
        <p:nvSpPr>
          <p:cNvPr id="8" name="Image 6" descr="CGI Logo 2012.emf"/>
          <p:cNvSpPr>
            <a:spLocks noChangeAspect="1" noChangeArrowheads="1"/>
          </p:cNvSpPr>
          <p:nvPr/>
        </p:nvSpPr>
        <p:spPr bwMode="auto">
          <a:xfrm>
            <a:off x="161925" y="6448425"/>
            <a:ext cx="584200" cy="2698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grpSp>
        <p:nvGrpSpPr>
          <p:cNvPr id="9" name="Groupe 18"/>
          <p:cNvGrpSpPr>
            <a:grpSpLocks/>
          </p:cNvGrpSpPr>
          <p:nvPr/>
        </p:nvGrpSpPr>
        <p:grpSpPr bwMode="auto">
          <a:xfrm>
            <a:off x="395288" y="1112838"/>
            <a:ext cx="8353425" cy="20637"/>
            <a:chOff x="476545" y="4623469"/>
            <a:chExt cx="8352928" cy="20666"/>
          </a:xfrm>
        </p:grpSpPr>
        <p:cxnSp>
          <p:nvCxnSpPr>
            <p:cNvPr id="10" name="Connecteur droit 8"/>
            <p:cNvCxnSpPr>
              <a:cxnSpLocks noChangeShapeType="1"/>
            </p:cNvCxnSpPr>
            <p:nvPr userDrawn="1"/>
          </p:nvCxnSpPr>
          <p:spPr bwMode="gray">
            <a:xfrm>
              <a:off x="476545" y="4644135"/>
              <a:ext cx="8352928" cy="0"/>
            </a:xfrm>
            <a:prstGeom prst="line">
              <a:avLst/>
            </a:prstGeom>
            <a:noFill/>
            <a:ln w="19050">
              <a:solidFill>
                <a:schemeClr val="accent1"/>
              </a:solidFill>
              <a:round/>
              <a:headEnd/>
              <a:tailEnd/>
            </a:ln>
          </p:spPr>
        </p:cxnSp>
        <p:cxnSp>
          <p:nvCxnSpPr>
            <p:cNvPr id="11" name="Connecteur droit 9"/>
            <p:cNvCxnSpPr>
              <a:cxnSpLocks noChangeShapeType="1"/>
            </p:cNvCxnSpPr>
            <p:nvPr userDrawn="1"/>
          </p:nvCxnSpPr>
          <p:spPr bwMode="gray">
            <a:xfrm>
              <a:off x="476545" y="4623469"/>
              <a:ext cx="2880320" cy="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/>
            </a:ln>
          </p:spPr>
        </p:cxnSp>
      </p:grpSp>
      <p:sp>
        <p:nvSpPr>
          <p:cNvPr id="12" name="Image 10" descr="EN tagline.emf"/>
          <p:cNvSpPr>
            <a:spLocks noChangeAspect="1" noChangeArrowheads="1"/>
          </p:cNvSpPr>
          <p:nvPr/>
        </p:nvSpPr>
        <p:spPr bwMode="auto">
          <a:xfrm>
            <a:off x="792163" y="6624638"/>
            <a:ext cx="1200150" cy="936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>
          <a:xfrm>
            <a:off x="449263" y="1263408"/>
            <a:ext cx="8250237" cy="48897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 baseline="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 baseline="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 baseline="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 smtClean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8304213" y="6427788"/>
            <a:ext cx="779462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A303A4AF-16C8-4B88-AC88-198652DE5CD0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74" y="6389819"/>
            <a:ext cx="1772301" cy="3312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footer-Be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538140"/>
            <a:ext cx="9144000" cy="1328738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25A3C56-E491-49B2-93F3-63532DF516BC}" type="slidenum">
              <a:rPr/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CA" noProof="0" dirty="0" smtClean="0"/>
              <a:t>Cliquer pour ajouter un titre</a:t>
            </a:r>
            <a:endParaRPr lang="en-GB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 hasCustomPrompt="1"/>
          </p:nvPr>
        </p:nvSpPr>
        <p:spPr>
          <a:xfrm>
            <a:off x="449264" y="1261872"/>
            <a:ext cx="3956050" cy="4886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Pct val="100000"/>
              <a:buFont typeface="Verdana" pitchFamily="34" charset="0"/>
              <a:buNone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CA" noProof="0" dirty="0" smtClean="0"/>
              <a:t>Cliquer pour ajouter du texte</a:t>
            </a:r>
          </a:p>
          <a:p>
            <a:pPr lvl="1"/>
            <a:r>
              <a:rPr lang="fr-CA" noProof="0" dirty="0" smtClean="0"/>
              <a:t>Deuxième niveau</a:t>
            </a:r>
          </a:p>
          <a:p>
            <a:pPr lvl="2"/>
            <a:r>
              <a:rPr lang="fr-CA" noProof="0" dirty="0" smtClean="0"/>
              <a:t>Troisième niveau</a:t>
            </a:r>
          </a:p>
          <a:p>
            <a:pPr lvl="3"/>
            <a:r>
              <a:rPr lang="fr-CA" noProof="0" dirty="0" smtClean="0"/>
              <a:t>Quatrième niveau</a:t>
            </a:r>
          </a:p>
          <a:p>
            <a:pPr lvl="4"/>
            <a:r>
              <a:rPr lang="fr-CA" noProof="0" dirty="0" smtClean="0"/>
              <a:t>Cinquième niveau</a:t>
            </a:r>
          </a:p>
        </p:txBody>
      </p:sp>
      <p:sp>
        <p:nvSpPr>
          <p:cNvPr id="12" name="Content Placeholder 20"/>
          <p:cNvSpPr>
            <a:spLocks noGrp="1"/>
          </p:cNvSpPr>
          <p:nvPr>
            <p:ph sz="quarter" idx="23" hasCustomPrompt="1"/>
          </p:nvPr>
        </p:nvSpPr>
        <p:spPr>
          <a:xfrm>
            <a:off x="4741416" y="1261872"/>
            <a:ext cx="3956050" cy="4886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CA" noProof="0" dirty="0" smtClean="0"/>
              <a:t>Cliquer pour ajouter du texte</a:t>
            </a:r>
          </a:p>
          <a:p>
            <a:pPr lvl="1"/>
            <a:r>
              <a:rPr lang="fr-CA" noProof="0" dirty="0" smtClean="0"/>
              <a:t>Deuxième niveau</a:t>
            </a:r>
          </a:p>
          <a:p>
            <a:pPr lvl="2"/>
            <a:r>
              <a:rPr lang="fr-CA" noProof="0" dirty="0" smtClean="0"/>
              <a:t>Troisième niveau</a:t>
            </a:r>
          </a:p>
          <a:p>
            <a:pPr lvl="3"/>
            <a:r>
              <a:rPr lang="fr-CA" noProof="0" dirty="0" smtClean="0"/>
              <a:t>Quatrième niveau</a:t>
            </a:r>
          </a:p>
          <a:p>
            <a:pPr lvl="4"/>
            <a:r>
              <a:rPr lang="fr-CA" noProof="0" dirty="0" smtClean="0"/>
              <a:t>Cinquième niveau</a:t>
            </a:r>
          </a:p>
        </p:txBody>
      </p:sp>
      <p:sp>
        <p:nvSpPr>
          <p:cNvPr id="13" name="TextBox 12" descr="CONFIDENTIAL_TAG_0xFFEE"/>
          <p:cNvSpPr txBox="1"/>
          <p:nvPr userDrawn="1"/>
        </p:nvSpPr>
        <p:spPr bwMode="auto">
          <a:xfrm>
            <a:off x="5915025" y="6515640"/>
            <a:ext cx="168417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1100" dirty="0">
              <a:solidFill>
                <a:srgbClr val="666666"/>
              </a:solidFill>
              <a:latin typeface="Arial"/>
              <a:cs typeface="Arial" pitchFamily="34" charset="0"/>
            </a:endParaRPr>
          </a:p>
        </p:txBody>
      </p:sp>
      <p:pic>
        <p:nvPicPr>
          <p:cNvPr id="16" name="Image 15" descr="CGI Logo 2012.emf"/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72425" y="6321940"/>
            <a:ext cx="723216" cy="333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15" descr="section.jpg &lt;IGNORE&gt;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pic>
        <p:nvPicPr>
          <p:cNvPr id="41" name="Picture 40" descr="&lt;IGNORE&gt;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674" y="253048"/>
            <a:ext cx="8251825" cy="605254"/>
          </a:xfrm>
        </p:spPr>
        <p:txBody>
          <a:bodyPr wrap="square" lIns="0" tIns="0" rIns="0" bIns="0">
            <a:noAutofit/>
          </a:bodyPr>
          <a:lstStyle>
            <a:lvl1pPr algn="l">
              <a:defRPr sz="3900" baseline="0">
                <a:solidFill>
                  <a:schemeClr val="tx2"/>
                </a:solidFill>
              </a:defRPr>
            </a:lvl1pPr>
          </a:lstStyle>
          <a:p>
            <a:r>
              <a:rPr lang="fr-CA" noProof="0" dirty="0" smtClean="0"/>
              <a:t>Cliquer pour ajouter un titre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7675" y="855981"/>
            <a:ext cx="8251825" cy="6299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39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noProof="0" dirty="0" smtClean="0"/>
              <a:t>Cliquer pour ajouter un sous-titre</a:t>
            </a:r>
            <a:endParaRPr lang="en-GB" noProof="0" dirty="0"/>
          </a:p>
        </p:txBody>
      </p:sp>
      <p:pic>
        <p:nvPicPr>
          <p:cNvPr id="36" name="Image 35" descr="EN tagline.emf"/>
          <p:cNvPicPr/>
          <p:nvPr userDrawn="1"/>
        </p:nvPicPr>
        <p:blipFill>
          <a:blip r:embed="rId4" cstate="print"/>
          <a:stretch>
            <a:fillRect/>
          </a:stretch>
        </p:blipFill>
        <p:spPr>
          <a:xfrm>
            <a:off x="7065959" y="6551700"/>
            <a:ext cx="1740295" cy="137078"/>
          </a:xfrm>
          <a:prstGeom prst="rect">
            <a:avLst/>
          </a:prstGeom>
        </p:spPr>
      </p:pic>
      <p:pic>
        <p:nvPicPr>
          <p:cNvPr id="9" name="Image 8" descr="CGI_Digital_Studio_Logo2015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713979" y="5900617"/>
            <a:ext cx="3167554" cy="449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-tête d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6" descr="cover_bg_beet_part2.jpg  &lt;IGNORE&gt;"/>
          <p:cNvPicPr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0" name="Image 15" descr="section.jpg &lt;IGNORE&gt;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2286000"/>
            <a:ext cx="9144000" cy="2286000"/>
          </a:xfrm>
          <a:prstGeom prst="rect">
            <a:avLst/>
          </a:prstGeom>
        </p:spPr>
      </p:pic>
      <p:pic>
        <p:nvPicPr>
          <p:cNvPr id="42" name="Picture 7" descr="bg_connectors.png &lt;IGNORE&gt;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47674" y="253048"/>
            <a:ext cx="8251826" cy="605254"/>
          </a:xfrm>
        </p:spPr>
        <p:txBody>
          <a:bodyPr wrap="square" lIns="0" tIns="0" rIns="0" bIns="0">
            <a:noAutofit/>
          </a:bodyPr>
          <a:lstStyle>
            <a:lvl1pPr algn="l">
              <a:defRPr sz="3900" baseline="0">
                <a:solidFill>
                  <a:srgbClr val="FFFFFF"/>
                </a:solidFill>
              </a:defRPr>
            </a:lvl1pPr>
          </a:lstStyle>
          <a:p>
            <a:r>
              <a:rPr lang="fr-CA" noProof="0" dirty="0" smtClean="0"/>
              <a:t>Cliquer pour ajouter un titre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47675" y="855981"/>
            <a:ext cx="8251825" cy="6299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3900">
                <a:solidFill>
                  <a:srgbClr val="FFFFFF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A" noProof="0" dirty="0" smtClean="0"/>
              <a:t>Cliquer pour ajouter un sous-titre</a:t>
            </a:r>
            <a:endParaRPr lang="en-GB" noProof="0" dirty="0"/>
          </a:p>
        </p:txBody>
      </p:sp>
      <p:pic>
        <p:nvPicPr>
          <p:cNvPr id="36" name="Image 35" descr="CGI Logo 2012.emf"/>
          <p:cNvPicPr/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513465" y="5823752"/>
            <a:ext cx="1184761" cy="551293"/>
          </a:xfrm>
          <a:prstGeom prst="rect">
            <a:avLst/>
          </a:prstGeom>
        </p:spPr>
      </p:pic>
      <p:pic>
        <p:nvPicPr>
          <p:cNvPr id="37" name="Image 36" descr="EN tagline.emf"/>
          <p:cNvPicPr/>
          <p:nvPr userDrawn="1"/>
        </p:nvPicPr>
        <p:blipFill>
          <a:blip r:embed="rId6" cstate="print"/>
          <a:stretch>
            <a:fillRect/>
          </a:stretch>
        </p:blipFill>
        <p:spPr>
          <a:xfrm>
            <a:off x="7065959" y="6552153"/>
            <a:ext cx="1740295" cy="136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footer-Be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538140"/>
            <a:ext cx="9144000" cy="13287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25A3C56-E491-49B2-93F3-63532DF516BC}" type="slidenum">
              <a:rPr/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/>
          </a:p>
        </p:txBody>
      </p:sp>
      <p:sp>
        <p:nvSpPr>
          <p:cNvPr id="8" name="TextBox 7" descr="CONFIDENTIAL_TAG_0xFFEE"/>
          <p:cNvSpPr txBox="1"/>
          <p:nvPr userDrawn="1"/>
        </p:nvSpPr>
        <p:spPr bwMode="auto">
          <a:xfrm>
            <a:off x="5915025" y="6515640"/>
            <a:ext cx="168417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1100" dirty="0">
              <a:solidFill>
                <a:srgbClr val="666666"/>
              </a:solidFill>
              <a:latin typeface="Arial"/>
              <a:cs typeface="Arial" pitchFamily="34" charset="0"/>
            </a:endParaRPr>
          </a:p>
        </p:txBody>
      </p:sp>
      <p:pic>
        <p:nvPicPr>
          <p:cNvPr id="12" name="Image 11" descr="CGI_Digital_Studio_Logo2015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459046" y="6370317"/>
            <a:ext cx="2303954" cy="32698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 descr="footer-Beet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5538140"/>
            <a:ext cx="9144000" cy="1328738"/>
          </a:xfrm>
          <a:prstGeom prst="rect">
            <a:avLst/>
          </a:prstGeom>
        </p:spPr>
      </p:pic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25A3C56-E491-49B2-93F3-63532DF516BC}" type="slidenum">
              <a:rPr/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/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CA" noProof="0" dirty="0" smtClean="0"/>
              <a:t>Cliquer pour ajouter un titre</a:t>
            </a:r>
            <a:endParaRPr lang="en-GB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 hasCustomPrompt="1"/>
          </p:nvPr>
        </p:nvSpPr>
        <p:spPr>
          <a:xfrm>
            <a:off x="449264" y="1266825"/>
            <a:ext cx="3956050" cy="48863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CA" noProof="0" dirty="0" smtClean="0"/>
              <a:t>Cliquer pour ajouter du texte</a:t>
            </a:r>
          </a:p>
          <a:p>
            <a:pPr lvl="1"/>
            <a:r>
              <a:rPr lang="fr-CA" noProof="0" dirty="0" smtClean="0"/>
              <a:t>Deuxième niveau</a:t>
            </a:r>
          </a:p>
          <a:p>
            <a:pPr lvl="2"/>
            <a:r>
              <a:rPr lang="fr-CA" noProof="0" dirty="0" smtClean="0"/>
              <a:t>Troisième niveau</a:t>
            </a:r>
          </a:p>
          <a:p>
            <a:pPr lvl="3"/>
            <a:r>
              <a:rPr lang="fr-CA" noProof="0" dirty="0" smtClean="0"/>
              <a:t>Quatrième niveau</a:t>
            </a:r>
          </a:p>
          <a:p>
            <a:pPr lvl="4"/>
            <a:r>
              <a:rPr lang="fr-CA" noProof="0" dirty="0" smtClean="0"/>
              <a:t>Cinquième niveau</a:t>
            </a:r>
          </a:p>
        </p:txBody>
      </p:sp>
      <p:sp>
        <p:nvSpPr>
          <p:cNvPr id="12" name="Content Placeholder 20"/>
          <p:cNvSpPr>
            <a:spLocks noGrp="1"/>
          </p:cNvSpPr>
          <p:nvPr>
            <p:ph sz="quarter" idx="23" hasCustomPrompt="1"/>
          </p:nvPr>
        </p:nvSpPr>
        <p:spPr>
          <a:xfrm>
            <a:off x="4741416" y="1266825"/>
            <a:ext cx="3956050" cy="48863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CA" noProof="0" dirty="0" smtClean="0"/>
              <a:t>Cliquer pour ajouter du texte</a:t>
            </a:r>
          </a:p>
          <a:p>
            <a:pPr lvl="1"/>
            <a:r>
              <a:rPr lang="fr-CA" noProof="0" dirty="0" smtClean="0"/>
              <a:t>Deuxième niveau</a:t>
            </a:r>
          </a:p>
          <a:p>
            <a:pPr lvl="2"/>
            <a:r>
              <a:rPr lang="fr-CA" noProof="0" dirty="0" smtClean="0"/>
              <a:t>Troisième niveau</a:t>
            </a:r>
          </a:p>
          <a:p>
            <a:pPr lvl="3"/>
            <a:r>
              <a:rPr lang="fr-CA" noProof="0" dirty="0" smtClean="0"/>
              <a:t>Quatrième niveau</a:t>
            </a:r>
          </a:p>
          <a:p>
            <a:pPr lvl="4"/>
            <a:r>
              <a:rPr lang="fr-CA" noProof="0" dirty="0" smtClean="0"/>
              <a:t>Cinquième niveau</a:t>
            </a:r>
          </a:p>
        </p:txBody>
      </p:sp>
      <p:sp>
        <p:nvSpPr>
          <p:cNvPr id="13" name="TextBox 12" descr="CONFIDENTIAL_TAG_0xFFEE"/>
          <p:cNvSpPr txBox="1"/>
          <p:nvPr userDrawn="1"/>
        </p:nvSpPr>
        <p:spPr bwMode="auto">
          <a:xfrm>
            <a:off x="5915025" y="6515640"/>
            <a:ext cx="168417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1100" dirty="0">
              <a:solidFill>
                <a:srgbClr val="666666"/>
              </a:solidFill>
              <a:latin typeface="Arial"/>
              <a:cs typeface="Arial" pitchFamily="34" charset="0"/>
            </a:endParaRPr>
          </a:p>
        </p:txBody>
      </p:sp>
      <p:pic>
        <p:nvPicPr>
          <p:cNvPr id="9" name="Image 8" descr="CGI_Digital_Studio_Logo2015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459046" y="6370317"/>
            <a:ext cx="2303954" cy="326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age de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&lt;IGNORE&gt;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675" y="1266825"/>
            <a:ext cx="6262688" cy="1730375"/>
          </a:xfrm>
        </p:spPr>
        <p:txBody>
          <a:bodyPr wrap="square" lIns="0" tIns="0" rIns="0" bIns="0">
            <a:normAutofit/>
          </a:bodyPr>
          <a:lstStyle>
            <a:lvl1pPr algn="l">
              <a:defRPr sz="3000" baseline="0">
                <a:solidFill>
                  <a:schemeClr val="tx2"/>
                </a:solidFill>
              </a:defRPr>
            </a:lvl1pPr>
          </a:lstStyle>
          <a:p>
            <a:r>
              <a:rPr lang="fr-CA" noProof="0" dirty="0" smtClean="0"/>
              <a:t>Cliquer pour ajouter un titre</a:t>
            </a:r>
            <a:endParaRPr lang="en-GB" noProof="0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25A3C56-E491-49B2-93F3-63532DF516BC}" type="slidenum">
              <a:rPr/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/>
          </a:p>
        </p:txBody>
      </p:sp>
      <p:pic>
        <p:nvPicPr>
          <p:cNvPr id="35" name="Image 34" descr="EN tagline.emf"/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65959" y="6551700"/>
            <a:ext cx="1740295" cy="137078"/>
          </a:xfrm>
          <a:prstGeom prst="rect">
            <a:avLst/>
          </a:prstGeom>
        </p:spPr>
      </p:pic>
      <p:pic>
        <p:nvPicPr>
          <p:cNvPr id="8" name="Image 7" descr="CGI_Digital_Studio_Logo2015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713979" y="5900617"/>
            <a:ext cx="3167554" cy="4495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footer-Beet.jp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5538140"/>
            <a:ext cx="9144000" cy="1328738"/>
          </a:xfrm>
          <a:prstGeom prst="rect">
            <a:avLst/>
          </a:prstGeom>
        </p:spPr>
      </p:pic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fr-CA" noProof="0" dirty="0" smtClean="0"/>
              <a:t>Cliquer pour ajouter un titre</a:t>
            </a:r>
            <a:endParaRPr lang="en-GB" noProof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D975AD55-47DE-4440-9B3E-AEFB084FF682}" type="slidenum">
              <a:rPr lang="fr-FR"/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fr-FR"/>
          </a:p>
        </p:txBody>
      </p:sp>
      <p:sp>
        <p:nvSpPr>
          <p:cNvPr id="11" name="TextBox 9" descr="CONFIDENTIAL_TAG_0xFFEE"/>
          <p:cNvSpPr txBox="1"/>
          <p:nvPr userDrawn="1"/>
        </p:nvSpPr>
        <p:spPr bwMode="auto">
          <a:xfrm>
            <a:off x="5915025" y="6515640"/>
            <a:ext cx="168417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GB" sz="1100" dirty="0">
              <a:solidFill>
                <a:srgbClr val="666666"/>
              </a:solidFill>
              <a:latin typeface="Arial"/>
              <a:cs typeface="Arial" pitchFamily="34" charset="0"/>
            </a:endParaRPr>
          </a:p>
        </p:txBody>
      </p:sp>
      <p:pic>
        <p:nvPicPr>
          <p:cNvPr id="7" name="Image 6" descr="CGI Logo 2012.emf"/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72425" y="6321940"/>
            <a:ext cx="723216" cy="33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175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footer-Beet.jp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0" y="5538140"/>
            <a:ext cx="9144000" cy="1328738"/>
          </a:xfrm>
          <a:prstGeom prst="rect">
            <a:avLst/>
          </a:prstGeom>
        </p:spPr>
      </p:pic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 smtClean="0"/>
              <a:t>Cliquer pour ajouter un titre</a:t>
            </a:r>
            <a:endParaRPr lang="en-US" noProof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25A3C56-E491-49B2-93F3-63532DF516BC}" type="slidenum">
              <a:rPr lang="en-US"/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en-US"/>
          </a:p>
        </p:txBody>
      </p:sp>
      <p:sp>
        <p:nvSpPr>
          <p:cNvPr id="9" name="TextBox 8" descr="CONFIDENTIAL_TAG_0xFFEE"/>
          <p:cNvSpPr txBox="1"/>
          <p:nvPr userDrawn="1"/>
        </p:nvSpPr>
        <p:spPr bwMode="auto">
          <a:xfrm>
            <a:off x="5915025" y="6515640"/>
            <a:ext cx="1684172" cy="1692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100">
              <a:solidFill>
                <a:srgbClr val="666666"/>
              </a:solidFill>
              <a:latin typeface="Arial"/>
              <a:cs typeface="Arial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401" y="6352453"/>
            <a:ext cx="2016000" cy="376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footer-Beet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9" descr="CONFIDENTIAL_TAG_0xFFEE"/>
          <p:cNvSpPr txBox="1">
            <a:spLocks noChangeArrowheads="1"/>
          </p:cNvSpPr>
          <p:nvPr userDrawn="1"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altLang="fr-FR" sz="1100">
              <a:solidFill>
                <a:srgbClr val="666666"/>
              </a:solidFill>
              <a:latin typeface="Arial"/>
              <a:cs typeface="+mn-cs"/>
            </a:endParaRP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noProof="0" smtClean="0"/>
              <a:t>Modifiez le style du titre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700" kern="1200" noProof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B53C7D44-63C7-4671-B458-860AA076AA54}" type="slidenum">
              <a:rPr lang="fr-FR"/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fr-FR"/>
          </a:p>
        </p:txBody>
      </p:sp>
      <p:pic>
        <p:nvPicPr>
          <p:cNvPr id="8" name="Image 7" descr="CGI Logo 2012.emf"/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72425" y="6321940"/>
            <a:ext cx="723216" cy="333653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 descr="bg_slide.png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" y="5535427"/>
            <a:ext cx="3794758" cy="1328737"/>
          </a:xfrm>
          <a:prstGeom prst="rect">
            <a:avLst/>
          </a:prstGeom>
        </p:spPr>
      </p:pic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7"/>
          </p:nvPr>
        </p:nvSpPr>
        <p:spPr>
          <a:xfrm>
            <a:off x="449263" y="1263408"/>
            <a:ext cx="8250237" cy="488974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  <a:p>
            <a:pPr lvl="5"/>
            <a:r>
              <a:rPr lang="en-US" smtClean="0"/>
              <a:t>XX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82771" y="6516090"/>
            <a:ext cx="778457" cy="241200"/>
          </a:xfrm>
          <a:prstGeom prst="rect">
            <a:avLst/>
          </a:prstGeom>
        </p:spPr>
        <p:txBody>
          <a:bodyPr wrap="none" lIns="0" tIns="0" rIns="0" bIns="0" anchor="t" anchorCtr="0">
            <a:noAutofit/>
          </a:bodyPr>
          <a:lstStyle>
            <a:lvl1pPr algn="ctr">
              <a:defRPr lang="en-GB" sz="1100" kern="1200" noProof="0" dirty="0" smtClean="0">
                <a:solidFill>
                  <a:srgbClr val="666666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525A3C56-E491-49B2-93F3-63532DF516BC}" type="slidenum">
              <a:rPr lang="en-US"/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‹N°›</a:t>
            </a:fld>
            <a:endParaRPr lang="en-US"/>
          </a:p>
        </p:txBody>
      </p:sp>
      <p:pic>
        <p:nvPicPr>
          <p:cNvPr id="7" name="Image 6" descr="CGI Logo 2012.emf"/>
          <p:cNvPicPr/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972425" y="6321940"/>
            <a:ext cx="723216" cy="333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2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sp>
        <p:nvSpPr>
          <p:cNvPr id="7" name="Image 4" descr="CGI Logo 2012.emf"/>
          <p:cNvSpPr>
            <a:spLocks noChangeAspect="1" noChangeArrowheads="1"/>
          </p:cNvSpPr>
          <p:nvPr/>
        </p:nvSpPr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1261872"/>
            <a:ext cx="3956050" cy="4886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Pct val="100000"/>
              <a:buFont typeface="Verdana" pitchFamily="34" charset="0"/>
              <a:buNone/>
              <a:defRPr sz="105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 smtClean="0"/>
          </a:p>
        </p:txBody>
      </p:sp>
      <p:sp>
        <p:nvSpPr>
          <p:cNvPr id="12" name="Content Placeholder 20"/>
          <p:cNvSpPr>
            <a:spLocks noGrp="1"/>
          </p:cNvSpPr>
          <p:nvPr>
            <p:ph sz="quarter" idx="23"/>
          </p:nvPr>
        </p:nvSpPr>
        <p:spPr>
          <a:xfrm>
            <a:off x="4741416" y="1261872"/>
            <a:ext cx="3956050" cy="48863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Font typeface="Verdana" pitchFamily="34" charset="0"/>
              <a:buNone/>
              <a:defRPr sz="1400" baseline="0">
                <a:solidFill>
                  <a:schemeClr val="tx1"/>
                </a:solidFill>
                <a:latin typeface="Arial" pitchFamily="34" charset="0"/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 smtClean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661E2741-A454-4BCC-9691-81FFFA0A9EA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8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sp>
        <p:nvSpPr>
          <p:cNvPr id="5" name="Image 4" descr="CGI Logo 2012.emf"/>
          <p:cNvSpPr>
            <a:spLocks noChangeAspect="1" noChangeArrowheads="1"/>
          </p:cNvSpPr>
          <p:nvPr/>
        </p:nvSpPr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BBA9CC3C-586D-4849-917C-DA99DA29E1A8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– diapo avec contenu de premier niv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9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sp>
        <p:nvSpPr>
          <p:cNvPr id="6" name="Image 4" descr="CGI Logo 2012.emf"/>
          <p:cNvSpPr>
            <a:spLocks noChangeAspect="1" noChangeArrowheads="1"/>
          </p:cNvSpPr>
          <p:nvPr/>
        </p:nvSpPr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/>
            </a:lvl1pPr>
          </a:lstStyle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14" name="Content Placeholder 20"/>
          <p:cNvSpPr>
            <a:spLocks noGrp="1"/>
          </p:cNvSpPr>
          <p:nvPr>
            <p:ph sz="quarter" idx="17"/>
          </p:nvPr>
        </p:nvSpPr>
        <p:spPr>
          <a:xfrm>
            <a:off x="449263" y="1289829"/>
            <a:ext cx="8250237" cy="48712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 baseline="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050" baseline="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accent1"/>
              </a:buClr>
              <a:buSzPct val="100000"/>
              <a:buFont typeface="Verdana" pitchFamily="34" charset="0"/>
              <a:buNone/>
              <a:defRPr sz="105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 smtClean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FAF61817-A549-4D44-9986-36B2DB43146F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 2 – diapo avec contenu de premier niv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0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pic>
        <p:nvPicPr>
          <p:cNvPr id="7" name="Image 4" descr="CGI Logo 2012.e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15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1289829"/>
            <a:ext cx="3956049" cy="48712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 smtClean="0"/>
          </a:p>
        </p:txBody>
      </p:sp>
      <p:sp>
        <p:nvSpPr>
          <p:cNvPr id="16" name="Content Placeholder 20"/>
          <p:cNvSpPr>
            <a:spLocks noGrp="1"/>
          </p:cNvSpPr>
          <p:nvPr>
            <p:ph sz="quarter" idx="18"/>
          </p:nvPr>
        </p:nvSpPr>
        <p:spPr>
          <a:xfrm>
            <a:off x="4754116" y="1289829"/>
            <a:ext cx="3945384" cy="48712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1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6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05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 smtClean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9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56560307-D698-4D0C-8A25-73B7878B0E5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2" descr="footer-Beet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38788"/>
            <a:ext cx="9144000" cy="1328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2" descr="CONFIDENTIAL_TAG_0xFFEE"/>
          <p:cNvSpPr txBox="1">
            <a:spLocks noChangeArrowheads="1"/>
          </p:cNvSpPr>
          <p:nvPr/>
        </p:nvSpPr>
        <p:spPr bwMode="auto">
          <a:xfrm>
            <a:off x="5915025" y="6515100"/>
            <a:ext cx="1684338" cy="16986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GB" altLang="fr-FR" sz="1100" smtClean="0">
              <a:solidFill>
                <a:srgbClr val="666666"/>
              </a:solidFill>
            </a:endParaRPr>
          </a:p>
        </p:txBody>
      </p:sp>
      <p:sp>
        <p:nvSpPr>
          <p:cNvPr id="7" name="Image 4" descr="CGI Logo 2012.emf"/>
          <p:cNvSpPr>
            <a:spLocks noChangeAspect="1" noChangeArrowheads="1"/>
          </p:cNvSpPr>
          <p:nvPr/>
        </p:nvSpPr>
        <p:spPr bwMode="auto">
          <a:xfrm>
            <a:off x="7972425" y="6321425"/>
            <a:ext cx="723900" cy="33337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47675" y="185739"/>
            <a:ext cx="8239125" cy="9207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11" name="Content Placeholder 20"/>
          <p:cNvSpPr>
            <a:spLocks noGrp="1"/>
          </p:cNvSpPr>
          <p:nvPr>
            <p:ph sz="quarter" idx="17"/>
          </p:nvPr>
        </p:nvSpPr>
        <p:spPr>
          <a:xfrm>
            <a:off x="449264" y="1266825"/>
            <a:ext cx="3956050" cy="48863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 smtClean="0"/>
          </a:p>
        </p:txBody>
      </p:sp>
      <p:sp>
        <p:nvSpPr>
          <p:cNvPr id="12" name="Content Placeholder 20"/>
          <p:cNvSpPr>
            <a:spLocks noGrp="1"/>
          </p:cNvSpPr>
          <p:nvPr>
            <p:ph sz="quarter" idx="23"/>
          </p:nvPr>
        </p:nvSpPr>
        <p:spPr>
          <a:xfrm>
            <a:off x="4741416" y="1266825"/>
            <a:ext cx="3956050" cy="48863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None/>
              <a:defRPr sz="2000">
                <a:solidFill>
                  <a:schemeClr val="tx1"/>
                </a:solidFill>
                <a:latin typeface="Arial" pitchFamily="34" charset="0"/>
              </a:defRPr>
            </a:lvl1pPr>
            <a:lvl2pPr marL="263525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2000" baseline="0">
                <a:solidFill>
                  <a:schemeClr val="tx1"/>
                </a:solidFill>
                <a:latin typeface="Arial" pitchFamily="34" charset="0"/>
              </a:defRPr>
            </a:lvl2pPr>
            <a:lvl3pPr marL="536575" indent="-273050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800">
                <a:solidFill>
                  <a:schemeClr val="tx1"/>
                </a:solidFill>
                <a:latin typeface="Arial" pitchFamily="34" charset="0"/>
              </a:defRPr>
            </a:lvl3pPr>
            <a:lvl4pPr marL="811213" indent="-274638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Arial" pitchFamily="34" charset="0"/>
              </a:defRPr>
            </a:lvl4pPr>
            <a:lvl5pPr marL="1074738" indent="-263525">
              <a:spcBef>
                <a:spcPts val="500"/>
              </a:spcBef>
              <a:buClr>
                <a:schemeClr val="accent1"/>
              </a:buClr>
              <a:buSzPct val="110000"/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Arial" pitchFamily="34" charset="0"/>
              </a:defRPr>
            </a:lvl5pPr>
            <a:lvl6pPr marL="1136650" indent="-2159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6pPr>
            <a:lvl7pPr marL="1343025" indent="-228600">
              <a:spcBef>
                <a:spcPts val="500"/>
              </a:spcBef>
              <a:buClr>
                <a:schemeClr val="tx1">
                  <a:lumMod val="60000"/>
                  <a:lumOff val="40000"/>
                </a:schemeClr>
              </a:buClr>
              <a:buFont typeface="Verdana" pitchFamily="34" charset="0"/>
              <a:buChar char="•"/>
              <a:defRPr sz="1400" baseline="0">
                <a:solidFill>
                  <a:schemeClr val="tx1"/>
                </a:solidFill>
              </a:defRPr>
            </a:lvl7pPr>
          </a:lstStyle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  <a:endParaRPr lang="fr-CA" noProof="0" dirty="0" smtClean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4"/>
          </p:nvPr>
        </p:nvSpPr>
        <p:spPr>
          <a:xfrm>
            <a:off x="4183063" y="6516688"/>
            <a:ext cx="777875" cy="241300"/>
          </a:xfrm>
          <a:prstGeom prst="rect">
            <a:avLst/>
          </a:prstGeom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ctr" eaLnBrk="1" hangingPunct="1">
              <a:defRPr sz="1100">
                <a:solidFill>
                  <a:srgbClr val="666666"/>
                </a:solidFill>
              </a:defRPr>
            </a:lvl1pPr>
          </a:lstStyle>
          <a:p>
            <a:pPr>
              <a:defRPr/>
            </a:pPr>
            <a:fld id="{25F681D1-1533-4E3D-847E-22A97C7EAC7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5" descr="section.jpg &lt;IGNORE&gt;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0" descr="&lt;IGNORE&gt;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Image 4" descr="CGI Logo 2012.emf"/>
          <p:cNvSpPr>
            <a:spLocks noChangeAspect="1" noChangeArrowheads="1"/>
          </p:cNvSpPr>
          <p:nvPr/>
        </p:nvSpPr>
        <p:spPr bwMode="auto">
          <a:xfrm>
            <a:off x="7508875" y="5824538"/>
            <a:ext cx="1193800" cy="5508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7" name="Image 5" descr="EN tagline.emf"/>
          <p:cNvSpPr>
            <a:spLocks noChangeAspect="1" noChangeArrowheads="1"/>
          </p:cNvSpPr>
          <p:nvPr/>
        </p:nvSpPr>
        <p:spPr bwMode="auto">
          <a:xfrm>
            <a:off x="7065963" y="6551613"/>
            <a:ext cx="1739900" cy="13652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7674" y="253048"/>
            <a:ext cx="8251825" cy="605254"/>
          </a:xfrm>
        </p:spPr>
        <p:txBody>
          <a:bodyPr>
            <a:noAutofit/>
          </a:bodyPr>
          <a:lstStyle>
            <a:lvl1pPr algn="l">
              <a:defRPr sz="3900" baseline="0">
                <a:solidFill>
                  <a:schemeClr val="tx2"/>
                </a:solidFill>
              </a:defRPr>
            </a:lvl1pPr>
          </a:lstStyle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47675" y="855981"/>
            <a:ext cx="8251825" cy="6299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3900">
                <a:solidFill>
                  <a:schemeClr val="tx1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Cliquez pour modifier le style des sous-titres du masque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-tête d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over_bg_beet_part2.jpg  &lt;IGNORE&gt;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15" descr="section.jpg &lt;IGNORE&gt;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bg_connectors.png &lt;IGNORE&gt;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Image 5" descr="CGI Logo 2012.emf"/>
          <p:cNvSpPr>
            <a:spLocks noChangeAspect="1" noChangeArrowheads="1"/>
          </p:cNvSpPr>
          <p:nvPr/>
        </p:nvSpPr>
        <p:spPr bwMode="auto">
          <a:xfrm>
            <a:off x="7513638" y="5824538"/>
            <a:ext cx="1184275" cy="55086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8" name="Image 6" descr="EN tagline.emf"/>
          <p:cNvSpPr>
            <a:spLocks noChangeAspect="1" noChangeArrowheads="1"/>
          </p:cNvSpPr>
          <p:nvPr/>
        </p:nvSpPr>
        <p:spPr bwMode="auto">
          <a:xfrm>
            <a:off x="7065963" y="6551613"/>
            <a:ext cx="1739900" cy="136525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endParaRPr lang="fr-FR" altLang="fr-FR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447674" y="253048"/>
            <a:ext cx="8251826" cy="605254"/>
          </a:xfrm>
        </p:spPr>
        <p:txBody>
          <a:bodyPr>
            <a:noAutofit/>
          </a:bodyPr>
          <a:lstStyle>
            <a:lvl1pPr algn="l">
              <a:defRPr sz="3900" baseline="0">
                <a:solidFill>
                  <a:srgbClr val="FFFFFF"/>
                </a:solidFill>
              </a:defRPr>
            </a:lvl1pPr>
          </a:lstStyle>
          <a:p>
            <a:r>
              <a:rPr lang="fr-FR" noProof="0" smtClean="0"/>
              <a:t>Cliquez pour modifier le style du titre</a:t>
            </a:r>
            <a:endParaRPr lang="en-GB" noProof="0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 bwMode="gray">
          <a:xfrm>
            <a:off x="447675" y="855981"/>
            <a:ext cx="8251825" cy="62992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>
              <a:buNone/>
              <a:defRPr sz="3900">
                <a:solidFill>
                  <a:srgbClr val="FFFFFF"/>
                </a:solidFill>
                <a:latin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noProof="0" smtClean="0"/>
              <a:t>Cliquez pour modifier le style des sous-titres du masque</a:t>
            </a:r>
            <a:endParaRPr lang="en-GB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47675" y="177800"/>
            <a:ext cx="8239125" cy="92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CA" altLang="fr-FR" smtClean="0"/>
              <a:t>Cliquer pour ajouter un titre</a:t>
            </a:r>
            <a:endParaRPr lang="en-GB" altLang="fr-FR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75" r:id="rId1"/>
    <p:sldLayoutId id="2147485676" r:id="rId2"/>
    <p:sldLayoutId id="2147485677" r:id="rId3"/>
    <p:sldLayoutId id="2147485678" r:id="rId4"/>
    <p:sldLayoutId id="2147485679" r:id="rId5"/>
    <p:sldLayoutId id="2147485680" r:id="rId6"/>
    <p:sldLayoutId id="2147485681" r:id="rId7"/>
    <p:sldLayoutId id="2147485682" r:id="rId8"/>
    <p:sldLayoutId id="2147485683" r:id="rId9"/>
    <p:sldLayoutId id="2147485684" r:id="rId10"/>
    <p:sldLayoutId id="2147485685" r:id="rId11"/>
    <p:sldLayoutId id="2147485686" r:id="rId12"/>
    <p:sldLayoutId id="2147485687" r:id="rId13"/>
    <p:sldLayoutId id="2147485688" r:id="rId14"/>
    <p:sldLayoutId id="2147485689" r:id="rId15"/>
    <p:sldLayoutId id="2147485690" r:id="rId16"/>
    <p:sldLayoutId id="2147485691" r:id="rId17"/>
    <p:sldLayoutId id="2147485692" r:id="rId18"/>
    <p:sldLayoutId id="2147485710" r:id="rId19"/>
    <p:sldLayoutId id="2147485711" r:id="rId20"/>
    <p:sldLayoutId id="2147485712" r:id="rId21"/>
    <p:sldLayoutId id="2147485713" r:id="rId22"/>
    <p:sldLayoutId id="2147485714" r:id="rId23"/>
    <p:sldLayoutId id="2147485715" r:id="rId24"/>
    <p:sldLayoutId id="2147485716" r:id="rId25"/>
    <p:sldLayoutId id="2147485725" r:id="rId26"/>
    <p:sldLayoutId id="2147485726" r:id="rId27"/>
    <p:sldLayoutId id="2147485727" r:id="rId28"/>
    <p:sldLayoutId id="2147485728" r:id="rId2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www.sublimetext.com/" TargetMode="External"/><Relationship Id="rId7" Type="http://schemas.openxmlformats.org/officeDocument/2006/relationships/hyperlink" Target="https://www.continuum.io/download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www.sourcetreeapp.com/" TargetMode="Externa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emf"/><Relationship Id="rId4" Type="http://schemas.openxmlformats.org/officeDocument/2006/relationships/package" Target="../embeddings/Microsoft_Excel_Worksheet1.xlsx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descr="&lt;TITLE&gt;{98.01701,649.6249,331.0641,35.37496}"/>
          <p:cNvSpPr>
            <a:spLocks noGrp="1"/>
          </p:cNvSpPr>
          <p:nvPr>
            <p:ph type="ctrTitle"/>
          </p:nvPr>
        </p:nvSpPr>
        <p:spPr>
          <a:xfrm>
            <a:off x="435614" y="4114800"/>
            <a:ext cx="8250237" cy="1235122"/>
          </a:xfrm>
        </p:spPr>
        <p:txBody>
          <a:bodyPr anchor="ctr">
            <a:noAutofit/>
          </a:bodyPr>
          <a:lstStyle/>
          <a:p>
            <a:r>
              <a:rPr lang="fr-FR" sz="2800" b="1" dirty="0" smtClean="0">
                <a:solidFill>
                  <a:schemeClr val="bg1"/>
                </a:solidFill>
                <a:latin typeface="Century Gothic" pitchFamily="34" charset="0"/>
                <a:cs typeface="Arial" pitchFamily="34" charset="0"/>
              </a:rPr>
              <a:t>Data Science </a:t>
            </a:r>
            <a:br>
              <a:rPr lang="fr-FR" sz="2800" b="1" dirty="0" smtClean="0">
                <a:solidFill>
                  <a:schemeClr val="bg1"/>
                </a:solidFill>
                <a:latin typeface="Century Gothic" pitchFamily="34" charset="0"/>
                <a:cs typeface="Arial" pitchFamily="34" charset="0"/>
              </a:rPr>
            </a:br>
            <a:r>
              <a:rPr lang="fr-FR" sz="2800" i="1" dirty="0" smtClean="0">
                <a:solidFill>
                  <a:schemeClr val="bg1"/>
                </a:solidFill>
                <a:latin typeface="Century Gothic" pitchFamily="34" charset="0"/>
                <a:cs typeface="Arial" pitchFamily="34" charset="0"/>
              </a:rPr>
              <a:t>Introduction</a:t>
            </a:r>
            <a:endParaRPr lang="fr-FR" sz="2800" i="1" dirty="0">
              <a:solidFill>
                <a:schemeClr val="bg1"/>
              </a:solidFill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3" name="Subtitle 2" descr="&lt;NAME&gt;{59.64646,463.1029,450.4999,35.25}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03/04/2017 </a:t>
            </a:r>
            <a:r>
              <a:rPr lang="fr-FR" dirty="0"/>
              <a:t>– Version  </a:t>
            </a:r>
            <a:r>
              <a:rPr lang="fr-FR" dirty="0" smtClean="0"/>
              <a:t>1.0</a:t>
            </a:r>
            <a:endParaRPr lang="fr-FR" dirty="0"/>
          </a:p>
          <a:p>
            <a:r>
              <a:rPr lang="en-GB" dirty="0" smtClean="0"/>
              <a:t>Michael Girardot</a:t>
            </a:r>
          </a:p>
        </p:txBody>
      </p:sp>
      <p:sp>
        <p:nvSpPr>
          <p:cNvPr id="16" name="AutoShape 3"/>
          <p:cNvSpPr>
            <a:spLocks noChangeAspect="1" noChangeArrowheads="1" noTextEdit="1"/>
          </p:cNvSpPr>
          <p:nvPr/>
        </p:nvSpPr>
        <p:spPr bwMode="auto">
          <a:xfrm>
            <a:off x="658803" y="2779200"/>
            <a:ext cx="527744" cy="15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363534"/>
              </a:solidFill>
              <a:latin typeface="Arial"/>
              <a:cs typeface="+mn-cs"/>
            </a:endParaRPr>
          </a:p>
        </p:txBody>
      </p:sp>
      <p:sp>
        <p:nvSpPr>
          <p:cNvPr id="19" name="AutoShape 7"/>
          <p:cNvSpPr>
            <a:spLocks noChangeAspect="1" noChangeArrowheads="1" noTextEdit="1"/>
          </p:cNvSpPr>
          <p:nvPr/>
        </p:nvSpPr>
        <p:spPr bwMode="auto">
          <a:xfrm>
            <a:off x="5716803" y="2610000"/>
            <a:ext cx="528305" cy="15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dirty="0">
              <a:solidFill>
                <a:srgbClr val="363534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93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088699" cy="92075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fr-FR" dirty="0" smtClean="0"/>
              <a:t>The Data </a:t>
            </a:r>
            <a:r>
              <a:rPr lang="fr-FR" dirty="0" err="1" smtClean="0"/>
              <a:t>Scientist</a:t>
            </a:r>
            <a:r>
              <a:rPr lang="fr-FR" dirty="0" smtClean="0"/>
              <a:t> </a:t>
            </a:r>
            <a:r>
              <a:rPr lang="fr-FR" dirty="0" err="1" smtClean="0"/>
              <a:t>Skills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10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30000" r="28857" b="28857"/>
          <a:stretch/>
        </p:blipFill>
        <p:spPr>
          <a:xfrm>
            <a:off x="2377440" y="1234440"/>
            <a:ext cx="4924697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088699" cy="92075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fr-FR" dirty="0" smtClean="0"/>
              <a:t>The Data </a:t>
            </a:r>
            <a:r>
              <a:rPr lang="fr-FR" dirty="0" err="1" smtClean="0"/>
              <a:t>Scientist</a:t>
            </a:r>
            <a:r>
              <a:rPr lang="fr-FR" dirty="0" smtClean="0"/>
              <a:t> </a:t>
            </a:r>
            <a:r>
              <a:rPr lang="fr-FR" dirty="0" err="1" smtClean="0"/>
              <a:t>Skills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11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6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088699" cy="92075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fr-FR" dirty="0" smtClean="0"/>
              <a:t>The Data </a:t>
            </a:r>
            <a:r>
              <a:rPr lang="fr-FR" dirty="0" err="1" smtClean="0"/>
              <a:t>Scientist</a:t>
            </a:r>
            <a:r>
              <a:rPr lang="fr-FR" dirty="0" smtClean="0"/>
              <a:t> </a:t>
            </a:r>
            <a:r>
              <a:rPr lang="fr-FR" dirty="0" err="1" smtClean="0"/>
              <a:t>Skills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12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" y="428"/>
            <a:ext cx="9142857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088699" cy="92075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fr-FR" dirty="0" smtClean="0"/>
              <a:t>The Data </a:t>
            </a:r>
            <a:r>
              <a:rPr lang="fr-FR" dirty="0" err="1" smtClean="0"/>
              <a:t>Scientist</a:t>
            </a:r>
            <a:r>
              <a:rPr lang="fr-FR" dirty="0" smtClean="0"/>
              <a:t> </a:t>
            </a:r>
            <a:r>
              <a:rPr lang="fr-FR" dirty="0" err="1" smtClean="0"/>
              <a:t>Skills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13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r>
              <a:rPr lang="fr-FR" dirty="0" smtClean="0">
                <a:solidFill>
                  <a:schemeClr val="accent1"/>
                </a:solidFill>
              </a:rPr>
              <a:t>Python</a:t>
            </a:r>
          </a:p>
          <a:p>
            <a:pPr algn="ctr">
              <a:defRPr/>
            </a:pPr>
            <a:r>
              <a:rPr lang="fr-FR" dirty="0">
                <a:solidFill>
                  <a:srgbClr val="0070C0"/>
                </a:solidFill>
              </a:rPr>
              <a:t>R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2" t="12642" r="2221" b="8039"/>
          <a:stretch/>
        </p:blipFill>
        <p:spPr>
          <a:xfrm>
            <a:off x="182882" y="1156759"/>
            <a:ext cx="8792546" cy="491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7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 descr="bg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" y="0"/>
            <a:ext cx="9141885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>
            <a:off x="5638800" y="10160"/>
            <a:ext cx="3505200" cy="68754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90000"/>
                </a:schemeClr>
              </a:gs>
              <a:gs pos="50000">
                <a:schemeClr val="accent1">
                  <a:shade val="67500"/>
                  <a:satMod val="115000"/>
                  <a:alpha val="90000"/>
                </a:schemeClr>
              </a:gs>
              <a:gs pos="100000">
                <a:schemeClr val="accent1">
                  <a:shade val="100000"/>
                  <a:satMod val="115000"/>
                  <a:alpha val="90000"/>
                </a:schemeClr>
              </a:gs>
            </a:gsLst>
            <a:lin ang="108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anchor="ctr"/>
          <a:lstStyle/>
          <a:p>
            <a:pPr algn="ctr" eaLnBrk="1" fontAlgn="auto" hangingPunct="1">
              <a:spcAft>
                <a:spcPts val="0"/>
              </a:spcAft>
              <a:buSzPct val="90000"/>
              <a:defRPr/>
            </a:pPr>
            <a:endParaRPr lang="fr-FR" sz="1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 bwMode="auto">
          <a:xfrm>
            <a:off x="5844988" y="79638"/>
            <a:ext cx="3074894" cy="474134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44000" tIns="0" rIns="648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fr-FR" sz="2000" b="1" kern="0" dirty="0" smtClean="0">
                <a:solidFill>
                  <a:schemeClr val="bg2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AGENDA</a:t>
            </a:r>
          </a:p>
        </p:txBody>
      </p:sp>
      <p:grpSp>
        <p:nvGrpSpPr>
          <p:cNvPr id="38" name="Groupe 57"/>
          <p:cNvGrpSpPr/>
          <p:nvPr/>
        </p:nvGrpSpPr>
        <p:grpSpPr>
          <a:xfrm>
            <a:off x="3" y="5811398"/>
            <a:ext cx="3139741" cy="1046602"/>
            <a:chOff x="-31059" y="0"/>
            <a:chExt cx="3139741" cy="1046602"/>
          </a:xfrm>
        </p:grpSpPr>
        <p:pic>
          <p:nvPicPr>
            <p:cNvPr id="39" name="Image 38" descr="CGI logo png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-31059" y="0"/>
              <a:ext cx="1687060" cy="1046602"/>
            </a:xfrm>
            <a:prstGeom prst="rect">
              <a:avLst/>
            </a:prstGeom>
          </p:spPr>
        </p:pic>
        <p:sp>
          <p:nvSpPr>
            <p:cNvPr id="41" name="ZoneTexte 40"/>
            <p:cNvSpPr txBox="1"/>
            <p:nvPr/>
          </p:nvSpPr>
          <p:spPr bwMode="auto">
            <a:xfrm>
              <a:off x="1452682" y="665017"/>
              <a:ext cx="165600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000" dirty="0" smtClean="0">
                  <a:solidFill>
                    <a:schemeClr val="bg1"/>
                  </a:solidFill>
                  <a:cs typeface="Arial" pitchFamily="34" charset="0"/>
                </a:rPr>
                <a:t>La force de l’engagement</a:t>
              </a:r>
              <a:r>
                <a:rPr lang="fr-FR" sz="600" baseline="100000" dirty="0" smtClean="0">
                  <a:solidFill>
                    <a:schemeClr val="bg1"/>
                  </a:solidFill>
                  <a:cs typeface="Arial" pitchFamily="34" charset="0"/>
                </a:rPr>
                <a:t>MD</a:t>
              </a:r>
              <a:endParaRPr lang="fr-FR" sz="1000" baseline="1000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5246689" y="1073795"/>
            <a:ext cx="3908612" cy="3221122"/>
            <a:chOff x="5246689" y="1073795"/>
            <a:chExt cx="3908612" cy="3221122"/>
          </a:xfrm>
        </p:grpSpPr>
        <p:grpSp>
          <p:nvGrpSpPr>
            <p:cNvPr id="64" name="Groupe 63"/>
            <p:cNvGrpSpPr/>
            <p:nvPr/>
          </p:nvGrpSpPr>
          <p:grpSpPr>
            <a:xfrm>
              <a:off x="5247141" y="1073795"/>
              <a:ext cx="3893249" cy="396875"/>
              <a:chOff x="5247141" y="1073795"/>
              <a:chExt cx="3893249" cy="396875"/>
            </a:xfrm>
          </p:grpSpPr>
          <p:sp>
            <p:nvSpPr>
              <p:cNvPr id="83" name="Rectangle 82"/>
              <p:cNvSpPr/>
              <p:nvPr/>
            </p:nvSpPr>
            <p:spPr bwMode="gray">
              <a:xfrm>
                <a:off x="5247141" y="1073795"/>
                <a:ext cx="395287" cy="396875"/>
              </a:xfrm>
              <a:prstGeom prst="rect">
                <a:avLst/>
              </a:prstGeom>
              <a:solidFill>
                <a:schemeClr val="accent4">
                  <a:lumMod val="75000"/>
                  <a:alpha val="8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anchor="ctr"/>
              <a:lstStyle/>
              <a:p>
                <a:pPr algn="ctr" eaLnBrk="1" fontAlgn="auto" hangingPunct="1">
                  <a:spcAft>
                    <a:spcPts val="0"/>
                  </a:spcAft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 bwMode="gray">
              <a:xfrm>
                <a:off x="5635190" y="1073795"/>
                <a:ext cx="3505200" cy="396875"/>
              </a:xfrm>
              <a:prstGeom prst="rect">
                <a:avLst/>
              </a:prstGeom>
              <a:solidFill>
                <a:schemeClr val="accent2">
                  <a:lumMod val="50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</a:pPr>
                <a:r>
                  <a:rPr lang="fr-FR" sz="1600" b="1" kern="0" dirty="0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Deluge</a:t>
                </a:r>
                <a:endParaRPr lang="fr-FR" sz="1600" b="1" kern="0" dirty="0">
                  <a:solidFill>
                    <a:schemeClr val="bg2"/>
                  </a:solidFill>
                  <a:latin typeface="+mn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5" name="Groupe 64"/>
            <p:cNvGrpSpPr/>
            <p:nvPr/>
          </p:nvGrpSpPr>
          <p:grpSpPr>
            <a:xfrm>
              <a:off x="5246689" y="1546090"/>
              <a:ext cx="3894136" cy="395287"/>
              <a:chOff x="5246689" y="1580448"/>
              <a:chExt cx="3894136" cy="395287"/>
            </a:xfrm>
          </p:grpSpPr>
          <p:sp>
            <p:nvSpPr>
              <p:cNvPr id="81" name="Rectangle 35"/>
              <p:cNvSpPr>
                <a:spLocks noChangeArrowheads="1"/>
              </p:cNvSpPr>
              <p:nvPr/>
            </p:nvSpPr>
            <p:spPr bwMode="gray">
              <a:xfrm>
                <a:off x="5246689" y="1580448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 bwMode="gray">
              <a:xfrm>
                <a:off x="5635190" y="1580448"/>
                <a:ext cx="3505635" cy="395287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What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is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a Data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?</a:t>
                </a:r>
              </a:p>
            </p:txBody>
          </p:sp>
        </p:grpSp>
        <p:grpSp>
          <p:nvGrpSpPr>
            <p:cNvPr id="66" name="Groupe 65"/>
            <p:cNvGrpSpPr/>
            <p:nvPr/>
          </p:nvGrpSpPr>
          <p:grpSpPr>
            <a:xfrm>
              <a:off x="5246689" y="2016797"/>
              <a:ext cx="3894136" cy="395288"/>
              <a:chOff x="5246689" y="2085513"/>
              <a:chExt cx="3894136" cy="395288"/>
            </a:xfrm>
          </p:grpSpPr>
          <p:sp>
            <p:nvSpPr>
              <p:cNvPr id="79" name="Rectangle 38"/>
              <p:cNvSpPr>
                <a:spLocks noChangeArrowheads="1"/>
              </p:cNvSpPr>
              <p:nvPr/>
            </p:nvSpPr>
            <p:spPr bwMode="gray">
              <a:xfrm>
                <a:off x="5246689" y="2085513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 bwMode="gray">
              <a:xfrm>
                <a:off x="5635190" y="2085513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Skills</a:t>
                </a:r>
                <a:endParaRPr lang="fr-FR" sz="16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7" name="Groupe 66"/>
            <p:cNvGrpSpPr/>
            <p:nvPr/>
          </p:nvGrpSpPr>
          <p:grpSpPr>
            <a:xfrm>
              <a:off x="5246689" y="2487505"/>
              <a:ext cx="3894136" cy="395288"/>
              <a:chOff x="5241116" y="2531910"/>
              <a:chExt cx="3894136" cy="395288"/>
            </a:xfrm>
          </p:grpSpPr>
          <p:sp>
            <p:nvSpPr>
              <p:cNvPr id="77" name="Rectangle 38"/>
              <p:cNvSpPr>
                <a:spLocks noChangeArrowheads="1"/>
              </p:cNvSpPr>
              <p:nvPr/>
            </p:nvSpPr>
            <p:spPr bwMode="gray">
              <a:xfrm>
                <a:off x="5241116" y="2531910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 bwMode="gray">
              <a:xfrm>
                <a:off x="5629617" y="2531910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Scientific Method</a:t>
                </a:r>
              </a:p>
            </p:txBody>
          </p:sp>
        </p:grpSp>
        <p:grpSp>
          <p:nvGrpSpPr>
            <p:cNvPr id="68" name="Groupe 67"/>
            <p:cNvGrpSpPr/>
            <p:nvPr/>
          </p:nvGrpSpPr>
          <p:grpSpPr>
            <a:xfrm>
              <a:off x="5253927" y="2958213"/>
              <a:ext cx="3894136" cy="395288"/>
              <a:chOff x="5253927" y="3033712"/>
              <a:chExt cx="3894136" cy="395288"/>
            </a:xfrm>
          </p:grpSpPr>
          <p:sp>
            <p:nvSpPr>
              <p:cNvPr id="75" name="Rectangle 38"/>
              <p:cNvSpPr>
                <a:spLocks noChangeArrowheads="1"/>
              </p:cNvSpPr>
              <p:nvPr/>
            </p:nvSpPr>
            <p:spPr bwMode="gray">
              <a:xfrm>
                <a:off x="5253927" y="3033712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5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gray">
              <a:xfrm>
                <a:off x="5642428" y="3033712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Science </a:t>
                </a:r>
                <a:r>
                  <a:rPr lang="fr-FR" sz="1600" kern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Process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9" name="Groupe 68"/>
            <p:cNvGrpSpPr/>
            <p:nvPr/>
          </p:nvGrpSpPr>
          <p:grpSpPr>
            <a:xfrm>
              <a:off x="5253927" y="3428921"/>
              <a:ext cx="3894136" cy="395288"/>
              <a:chOff x="5253927" y="3474719"/>
              <a:chExt cx="3894136" cy="395288"/>
            </a:xfrm>
          </p:grpSpPr>
          <p:sp>
            <p:nvSpPr>
              <p:cNvPr id="73" name="Rectangle 38"/>
              <p:cNvSpPr>
                <a:spLocks noChangeArrowheads="1"/>
              </p:cNvSpPr>
              <p:nvPr/>
            </p:nvSpPr>
            <p:spPr bwMode="gray">
              <a:xfrm>
                <a:off x="5253927" y="3474719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6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gray">
              <a:xfrm>
                <a:off x="5642428" y="3474719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Tools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70" name="Groupe 69"/>
            <p:cNvGrpSpPr/>
            <p:nvPr/>
          </p:nvGrpSpPr>
          <p:grpSpPr>
            <a:xfrm>
              <a:off x="5261165" y="3899629"/>
              <a:ext cx="3894136" cy="395288"/>
              <a:chOff x="5261165" y="3912595"/>
              <a:chExt cx="3894136" cy="395288"/>
            </a:xfrm>
          </p:grpSpPr>
          <p:sp>
            <p:nvSpPr>
              <p:cNvPr id="71" name="Rectangle 38"/>
              <p:cNvSpPr>
                <a:spLocks noChangeArrowheads="1"/>
              </p:cNvSpPr>
              <p:nvPr/>
            </p:nvSpPr>
            <p:spPr bwMode="gray">
              <a:xfrm>
                <a:off x="5261165" y="3912595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 bwMode="gray">
              <a:xfrm>
                <a:off x="5649666" y="3912595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Books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870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088699" cy="92075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fr-FR" dirty="0" smtClean="0"/>
              <a:t>The Scientific Method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15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sp>
        <p:nvSpPr>
          <p:cNvPr id="6" name="Rectangle à coins arrondis 5"/>
          <p:cNvSpPr/>
          <p:nvPr/>
        </p:nvSpPr>
        <p:spPr>
          <a:xfrm>
            <a:off x="3491880" y="1237556"/>
            <a:ext cx="2016224" cy="72008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Observations</a:t>
            </a:r>
            <a:endParaRPr lang="fr-FR" sz="2000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5508104" y="2749724"/>
            <a:ext cx="2016224" cy="7200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 smtClean="0"/>
              <a:t>Hypothesis</a:t>
            </a:r>
            <a:endParaRPr lang="fr-FR" sz="2000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1259632" y="2716007"/>
            <a:ext cx="2016224" cy="72008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 smtClean="0"/>
              <a:t>Theories</a:t>
            </a:r>
            <a:endParaRPr lang="fr-FR" sz="2000" dirty="0"/>
          </a:p>
        </p:txBody>
      </p:sp>
      <p:sp>
        <p:nvSpPr>
          <p:cNvPr id="9" name="Ellipse 8"/>
          <p:cNvSpPr/>
          <p:nvPr/>
        </p:nvSpPr>
        <p:spPr>
          <a:xfrm>
            <a:off x="4854398" y="4545212"/>
            <a:ext cx="432048" cy="4320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3707904" y="4545212"/>
            <a:ext cx="432048" cy="4320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4283968" y="5270004"/>
            <a:ext cx="432048" cy="4320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" name="Connecteur en arc 11"/>
          <p:cNvCxnSpPr>
            <a:stCxn id="9" idx="4"/>
            <a:endCxn id="11" idx="6"/>
          </p:cNvCxnSpPr>
          <p:nvPr/>
        </p:nvCxnSpPr>
        <p:spPr>
          <a:xfrm rot="5400000">
            <a:off x="4638835" y="5054441"/>
            <a:ext cx="508768" cy="354406"/>
          </a:xfrm>
          <a:prstGeom prst="curved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rc 13"/>
          <p:cNvCxnSpPr>
            <a:stCxn id="11" idx="2"/>
            <a:endCxn id="10" idx="4"/>
          </p:cNvCxnSpPr>
          <p:nvPr/>
        </p:nvCxnSpPr>
        <p:spPr>
          <a:xfrm rot="10800000">
            <a:off x="3923928" y="4977260"/>
            <a:ext cx="360040" cy="508768"/>
          </a:xfrm>
          <a:prstGeom prst="curved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rc 14"/>
          <p:cNvCxnSpPr>
            <a:stCxn id="10" idx="0"/>
            <a:endCxn id="9" idx="0"/>
          </p:cNvCxnSpPr>
          <p:nvPr/>
        </p:nvCxnSpPr>
        <p:spPr>
          <a:xfrm rot="5400000" flipH="1" flipV="1">
            <a:off x="4497175" y="3971965"/>
            <a:ext cx="12700" cy="1146494"/>
          </a:xfrm>
          <a:prstGeom prst="curvedConnector3">
            <a:avLst>
              <a:gd name="adj1" fmla="val 2828567"/>
            </a:avLst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rc 15"/>
          <p:cNvCxnSpPr>
            <a:stCxn id="7" idx="2"/>
            <a:endCxn id="9" idx="6"/>
          </p:cNvCxnSpPr>
          <p:nvPr/>
        </p:nvCxnSpPr>
        <p:spPr>
          <a:xfrm rot="5400000">
            <a:off x="5255615" y="3500635"/>
            <a:ext cx="1291432" cy="1229770"/>
          </a:xfrm>
          <a:prstGeom prst="curved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rc 16"/>
          <p:cNvCxnSpPr>
            <a:stCxn id="10" idx="2"/>
            <a:endCxn id="8" idx="2"/>
          </p:cNvCxnSpPr>
          <p:nvPr/>
        </p:nvCxnSpPr>
        <p:spPr>
          <a:xfrm rot="10800000">
            <a:off x="2267744" y="3436088"/>
            <a:ext cx="1440160" cy="1325149"/>
          </a:xfrm>
          <a:prstGeom prst="curved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rc 17"/>
          <p:cNvCxnSpPr>
            <a:stCxn id="8" idx="0"/>
            <a:endCxn id="6" idx="1"/>
          </p:cNvCxnSpPr>
          <p:nvPr/>
        </p:nvCxnSpPr>
        <p:spPr>
          <a:xfrm rot="5400000" flipH="1" flipV="1">
            <a:off x="2320607" y="1544734"/>
            <a:ext cx="1118411" cy="1224136"/>
          </a:xfrm>
          <a:prstGeom prst="curved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rc 18"/>
          <p:cNvCxnSpPr>
            <a:stCxn id="6" idx="3"/>
            <a:endCxn id="7" idx="0"/>
          </p:cNvCxnSpPr>
          <p:nvPr/>
        </p:nvCxnSpPr>
        <p:spPr>
          <a:xfrm>
            <a:off x="5508104" y="1597596"/>
            <a:ext cx="1008112" cy="1152128"/>
          </a:xfrm>
          <a:prstGeom prst="curvedConnector2">
            <a:avLst/>
          </a:prstGeom>
          <a:ln w="38100">
            <a:solidFill>
              <a:schemeClr val="bg2">
                <a:lumMod val="50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403444" y="5517431"/>
            <a:ext cx="2497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latin typeface="+mn-lt"/>
              </a:rPr>
              <a:t>Refine</a:t>
            </a:r>
            <a:r>
              <a:rPr lang="fr-FR" i="1" dirty="0" smtClean="0">
                <a:latin typeface="+mn-lt"/>
              </a:rPr>
              <a:t>, Alter, </a:t>
            </a:r>
            <a:r>
              <a:rPr lang="fr-FR" i="1" dirty="0" err="1" smtClean="0">
                <a:latin typeface="+mn-lt"/>
              </a:rPr>
              <a:t>Expand</a:t>
            </a:r>
            <a:r>
              <a:rPr lang="fr-FR" i="1" dirty="0" smtClean="0">
                <a:latin typeface="+mn-lt"/>
              </a:rPr>
              <a:t> or </a:t>
            </a:r>
            <a:r>
              <a:rPr lang="fr-FR" i="1" dirty="0" err="1" smtClean="0">
                <a:latin typeface="+mn-lt"/>
              </a:rPr>
              <a:t>Reject</a:t>
            </a:r>
            <a:r>
              <a:rPr lang="fr-FR" i="1" dirty="0" smtClean="0">
                <a:latin typeface="+mn-lt"/>
              </a:rPr>
              <a:t> </a:t>
            </a:r>
            <a:r>
              <a:rPr lang="fr-FR" i="1" dirty="0" err="1" smtClean="0">
                <a:latin typeface="+mn-lt"/>
              </a:rPr>
              <a:t>Hypothesis</a:t>
            </a:r>
            <a:endParaRPr lang="fr-FR" i="1" dirty="0">
              <a:latin typeface="+mn-lt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5111013" y="3792354"/>
            <a:ext cx="1837251" cy="92333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i="1" dirty="0" err="1" smtClean="0">
                <a:latin typeface="+mn-lt"/>
              </a:rPr>
              <a:t>Develop</a:t>
            </a:r>
            <a:r>
              <a:rPr lang="fr-FR" i="1" dirty="0" smtClean="0">
                <a:latin typeface="+mn-lt"/>
              </a:rPr>
              <a:t> Testable </a:t>
            </a:r>
            <a:r>
              <a:rPr lang="fr-FR" i="1" dirty="0" err="1" smtClean="0">
                <a:latin typeface="+mn-lt"/>
              </a:rPr>
              <a:t>Predictions</a:t>
            </a:r>
            <a:endParaRPr lang="fr-FR" i="1" dirty="0">
              <a:latin typeface="+mn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2934274" y="3792354"/>
            <a:ext cx="1399140" cy="923330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fr-FR" i="1" dirty="0" smtClean="0">
                <a:latin typeface="+mn-lt"/>
              </a:rPr>
              <a:t>Data to Test </a:t>
            </a:r>
            <a:r>
              <a:rPr lang="fr-FR" i="1" dirty="0" err="1" smtClean="0">
                <a:latin typeface="+mn-lt"/>
              </a:rPr>
              <a:t>Predictions</a:t>
            </a:r>
            <a:endParaRPr lang="fr-FR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236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088699" cy="92075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fr-FR" dirty="0" smtClean="0"/>
              <a:t>The Scientific Method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16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132856"/>
            <a:ext cx="2566068" cy="2536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ZoneTexte 23"/>
          <p:cNvSpPr txBox="1"/>
          <p:nvPr/>
        </p:nvSpPr>
        <p:spPr>
          <a:xfrm>
            <a:off x="5443278" y="4755412"/>
            <a:ext cx="34953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Karl Popper</a:t>
            </a:r>
          </a:p>
          <a:p>
            <a:pPr algn="ctr"/>
            <a:r>
              <a:rPr lang="fr-FR" sz="1600" i="1" dirty="0" smtClean="0"/>
              <a:t>La logique de la découverte scientifique </a:t>
            </a:r>
          </a:p>
          <a:p>
            <a:pPr algn="ctr"/>
            <a:r>
              <a:rPr lang="fr-FR" sz="1600" dirty="0" smtClean="0"/>
              <a:t>(1973)</a:t>
            </a:r>
            <a:endParaRPr lang="fr-FR" sz="1600" dirty="0"/>
          </a:p>
        </p:txBody>
      </p:sp>
      <p:sp>
        <p:nvSpPr>
          <p:cNvPr id="25" name="ZoneTexte 24"/>
          <p:cNvSpPr txBox="1"/>
          <p:nvPr/>
        </p:nvSpPr>
        <p:spPr>
          <a:xfrm>
            <a:off x="539552" y="2204864"/>
            <a:ext cx="5040560" cy="246221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fr-FR" sz="2800" i="1" dirty="0" err="1" smtClean="0">
                <a:solidFill>
                  <a:schemeClr val="accent4">
                    <a:lumMod val="75000"/>
                  </a:schemeClr>
                </a:solidFill>
              </a:rPr>
              <a:t>Falsicationisme</a:t>
            </a:r>
            <a:r>
              <a:rPr lang="fr-FR" sz="2800" i="1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fr-FR" sz="2800" dirty="0" smtClean="0">
                <a:solidFill>
                  <a:schemeClr val="accent4">
                    <a:lumMod val="75000"/>
                  </a:schemeClr>
                </a:solidFill>
              </a:rPr>
              <a:t>:</a:t>
            </a:r>
          </a:p>
          <a:p>
            <a:endParaRPr lang="fr-FR" dirty="0" smtClean="0"/>
          </a:p>
          <a:p>
            <a:r>
              <a:rPr lang="fr-FR" dirty="0" smtClean="0"/>
              <a:t>Le scientifique doit produire des hypothèses réfutables. La </a:t>
            </a:r>
            <a:r>
              <a:rPr lang="fr-FR" b="1" dirty="0" smtClean="0"/>
              <a:t>réfutabilité</a:t>
            </a:r>
            <a:r>
              <a:rPr lang="fr-FR" dirty="0" smtClean="0"/>
              <a:t> (ou </a:t>
            </a:r>
            <a:r>
              <a:rPr lang="fr-FR" b="1" dirty="0" smtClean="0"/>
              <a:t>falsifiabilité</a:t>
            </a:r>
            <a:r>
              <a:rPr lang="fr-FR" dirty="0" smtClean="0"/>
              <a:t>) est la possibilité de mener une expérience qui </a:t>
            </a:r>
            <a:r>
              <a:rPr lang="fr-FR" i="1" dirty="0" smtClean="0"/>
              <a:t>démontrerait</a:t>
            </a:r>
            <a:r>
              <a:rPr lang="fr-FR" dirty="0" smtClean="0"/>
              <a:t> qu’une affirmation est fausse.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99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 descr="bg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" y="0"/>
            <a:ext cx="9141885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>
            <a:off x="5638800" y="10160"/>
            <a:ext cx="3505200" cy="68754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90000"/>
                </a:schemeClr>
              </a:gs>
              <a:gs pos="50000">
                <a:schemeClr val="accent1">
                  <a:shade val="67500"/>
                  <a:satMod val="115000"/>
                  <a:alpha val="90000"/>
                </a:schemeClr>
              </a:gs>
              <a:gs pos="100000">
                <a:schemeClr val="accent1">
                  <a:shade val="100000"/>
                  <a:satMod val="115000"/>
                  <a:alpha val="90000"/>
                </a:schemeClr>
              </a:gs>
            </a:gsLst>
            <a:lin ang="108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anchor="ctr"/>
          <a:lstStyle/>
          <a:p>
            <a:pPr algn="ctr" eaLnBrk="1" fontAlgn="auto" hangingPunct="1">
              <a:spcAft>
                <a:spcPts val="0"/>
              </a:spcAft>
              <a:buSzPct val="90000"/>
              <a:defRPr/>
            </a:pPr>
            <a:endParaRPr lang="fr-FR" sz="1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 bwMode="auto">
          <a:xfrm>
            <a:off x="5844988" y="79638"/>
            <a:ext cx="3074894" cy="474134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44000" tIns="0" rIns="648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fr-FR" sz="2000" b="1" kern="0" dirty="0" smtClean="0">
                <a:solidFill>
                  <a:schemeClr val="bg2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AGENDA</a:t>
            </a:r>
          </a:p>
        </p:txBody>
      </p:sp>
      <p:grpSp>
        <p:nvGrpSpPr>
          <p:cNvPr id="38" name="Groupe 57"/>
          <p:cNvGrpSpPr/>
          <p:nvPr/>
        </p:nvGrpSpPr>
        <p:grpSpPr>
          <a:xfrm>
            <a:off x="3" y="5811398"/>
            <a:ext cx="3139741" cy="1046602"/>
            <a:chOff x="-31059" y="0"/>
            <a:chExt cx="3139741" cy="1046602"/>
          </a:xfrm>
        </p:grpSpPr>
        <p:pic>
          <p:nvPicPr>
            <p:cNvPr id="39" name="Image 38" descr="CGI logo png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-31059" y="0"/>
              <a:ext cx="1687060" cy="1046602"/>
            </a:xfrm>
            <a:prstGeom prst="rect">
              <a:avLst/>
            </a:prstGeom>
          </p:spPr>
        </p:pic>
        <p:sp>
          <p:nvSpPr>
            <p:cNvPr id="41" name="ZoneTexte 40"/>
            <p:cNvSpPr txBox="1"/>
            <p:nvPr/>
          </p:nvSpPr>
          <p:spPr bwMode="auto">
            <a:xfrm>
              <a:off x="1452682" y="665017"/>
              <a:ext cx="165600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000" dirty="0" smtClean="0">
                  <a:solidFill>
                    <a:schemeClr val="bg1"/>
                  </a:solidFill>
                  <a:cs typeface="Arial" pitchFamily="34" charset="0"/>
                </a:rPr>
                <a:t>La force de l’engagement</a:t>
              </a:r>
              <a:r>
                <a:rPr lang="fr-FR" sz="600" baseline="100000" dirty="0" smtClean="0">
                  <a:solidFill>
                    <a:schemeClr val="bg1"/>
                  </a:solidFill>
                  <a:cs typeface="Arial" pitchFamily="34" charset="0"/>
                </a:rPr>
                <a:t>MD</a:t>
              </a:r>
              <a:endParaRPr lang="fr-FR" sz="1000" baseline="1000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5246689" y="1073795"/>
            <a:ext cx="3908612" cy="3221122"/>
            <a:chOff x="5246689" y="1073795"/>
            <a:chExt cx="3908612" cy="3221122"/>
          </a:xfrm>
        </p:grpSpPr>
        <p:grpSp>
          <p:nvGrpSpPr>
            <p:cNvPr id="64" name="Groupe 63"/>
            <p:cNvGrpSpPr/>
            <p:nvPr/>
          </p:nvGrpSpPr>
          <p:grpSpPr>
            <a:xfrm>
              <a:off x="5247141" y="1073795"/>
              <a:ext cx="3893249" cy="396875"/>
              <a:chOff x="5247141" y="1073795"/>
              <a:chExt cx="3893249" cy="396875"/>
            </a:xfrm>
          </p:grpSpPr>
          <p:sp>
            <p:nvSpPr>
              <p:cNvPr id="83" name="Rectangle 82"/>
              <p:cNvSpPr/>
              <p:nvPr/>
            </p:nvSpPr>
            <p:spPr bwMode="gray">
              <a:xfrm>
                <a:off x="5247141" y="1073795"/>
                <a:ext cx="395287" cy="396875"/>
              </a:xfrm>
              <a:prstGeom prst="rect">
                <a:avLst/>
              </a:prstGeom>
              <a:solidFill>
                <a:schemeClr val="accent4">
                  <a:lumMod val="75000"/>
                  <a:alpha val="8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anchor="ctr"/>
              <a:lstStyle/>
              <a:p>
                <a:pPr algn="ctr" eaLnBrk="1" fontAlgn="auto" hangingPunct="1">
                  <a:spcAft>
                    <a:spcPts val="0"/>
                  </a:spcAft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 bwMode="gray">
              <a:xfrm>
                <a:off x="5635190" y="1073795"/>
                <a:ext cx="3505200" cy="396875"/>
              </a:xfrm>
              <a:prstGeom prst="rect">
                <a:avLst/>
              </a:prstGeom>
              <a:solidFill>
                <a:schemeClr val="accent2">
                  <a:lumMod val="50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</a:pPr>
                <a:r>
                  <a:rPr lang="fr-FR" sz="1600" b="1" kern="0" dirty="0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Deluge</a:t>
                </a:r>
                <a:endParaRPr lang="fr-FR" sz="1600" b="1" kern="0" dirty="0">
                  <a:solidFill>
                    <a:schemeClr val="bg2"/>
                  </a:solidFill>
                  <a:latin typeface="+mn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5" name="Groupe 64"/>
            <p:cNvGrpSpPr/>
            <p:nvPr/>
          </p:nvGrpSpPr>
          <p:grpSpPr>
            <a:xfrm>
              <a:off x="5246689" y="1546090"/>
              <a:ext cx="3894136" cy="395287"/>
              <a:chOff x="5246689" y="1580448"/>
              <a:chExt cx="3894136" cy="395287"/>
            </a:xfrm>
          </p:grpSpPr>
          <p:sp>
            <p:nvSpPr>
              <p:cNvPr id="81" name="Rectangle 35"/>
              <p:cNvSpPr>
                <a:spLocks noChangeArrowheads="1"/>
              </p:cNvSpPr>
              <p:nvPr/>
            </p:nvSpPr>
            <p:spPr bwMode="gray">
              <a:xfrm>
                <a:off x="5246689" y="1580448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 bwMode="gray">
              <a:xfrm>
                <a:off x="5635190" y="1580448"/>
                <a:ext cx="3505635" cy="395287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What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is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a Data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?</a:t>
                </a:r>
              </a:p>
            </p:txBody>
          </p:sp>
        </p:grpSp>
        <p:grpSp>
          <p:nvGrpSpPr>
            <p:cNvPr id="66" name="Groupe 65"/>
            <p:cNvGrpSpPr/>
            <p:nvPr/>
          </p:nvGrpSpPr>
          <p:grpSpPr>
            <a:xfrm>
              <a:off x="5246689" y="2016797"/>
              <a:ext cx="3894136" cy="395288"/>
              <a:chOff x="5246689" y="2085513"/>
              <a:chExt cx="3894136" cy="395288"/>
            </a:xfrm>
          </p:grpSpPr>
          <p:sp>
            <p:nvSpPr>
              <p:cNvPr id="79" name="Rectangle 38"/>
              <p:cNvSpPr>
                <a:spLocks noChangeArrowheads="1"/>
              </p:cNvSpPr>
              <p:nvPr/>
            </p:nvSpPr>
            <p:spPr bwMode="gray">
              <a:xfrm>
                <a:off x="5246689" y="2085513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 bwMode="gray">
              <a:xfrm>
                <a:off x="5635190" y="2085513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Skills</a:t>
                </a:r>
                <a:endParaRPr lang="fr-FR" sz="16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7" name="Groupe 66"/>
            <p:cNvGrpSpPr/>
            <p:nvPr/>
          </p:nvGrpSpPr>
          <p:grpSpPr>
            <a:xfrm>
              <a:off x="5246689" y="2487505"/>
              <a:ext cx="3894136" cy="395288"/>
              <a:chOff x="5241116" y="2531910"/>
              <a:chExt cx="3894136" cy="395288"/>
            </a:xfrm>
          </p:grpSpPr>
          <p:sp>
            <p:nvSpPr>
              <p:cNvPr id="77" name="Rectangle 38"/>
              <p:cNvSpPr>
                <a:spLocks noChangeArrowheads="1"/>
              </p:cNvSpPr>
              <p:nvPr/>
            </p:nvSpPr>
            <p:spPr bwMode="gray">
              <a:xfrm>
                <a:off x="5241116" y="2531910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 bwMode="gray">
              <a:xfrm>
                <a:off x="5629617" y="2531910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Scientific Method</a:t>
                </a:r>
              </a:p>
            </p:txBody>
          </p:sp>
        </p:grpSp>
        <p:grpSp>
          <p:nvGrpSpPr>
            <p:cNvPr id="68" name="Groupe 67"/>
            <p:cNvGrpSpPr/>
            <p:nvPr/>
          </p:nvGrpSpPr>
          <p:grpSpPr>
            <a:xfrm>
              <a:off x="5253927" y="2958213"/>
              <a:ext cx="3894136" cy="395288"/>
              <a:chOff x="5253927" y="3033712"/>
              <a:chExt cx="3894136" cy="395288"/>
            </a:xfrm>
          </p:grpSpPr>
          <p:sp>
            <p:nvSpPr>
              <p:cNvPr id="75" name="Rectangle 38"/>
              <p:cNvSpPr>
                <a:spLocks noChangeArrowheads="1"/>
              </p:cNvSpPr>
              <p:nvPr/>
            </p:nvSpPr>
            <p:spPr bwMode="gray">
              <a:xfrm>
                <a:off x="5253927" y="3033712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5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gray">
              <a:xfrm>
                <a:off x="5642428" y="3033712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Science </a:t>
                </a:r>
                <a:r>
                  <a:rPr lang="fr-FR" sz="1600" kern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Process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9" name="Groupe 68"/>
            <p:cNvGrpSpPr/>
            <p:nvPr/>
          </p:nvGrpSpPr>
          <p:grpSpPr>
            <a:xfrm>
              <a:off x="5253927" y="3428921"/>
              <a:ext cx="3894136" cy="395288"/>
              <a:chOff x="5253927" y="3474719"/>
              <a:chExt cx="3894136" cy="395288"/>
            </a:xfrm>
          </p:grpSpPr>
          <p:sp>
            <p:nvSpPr>
              <p:cNvPr id="73" name="Rectangle 38"/>
              <p:cNvSpPr>
                <a:spLocks noChangeArrowheads="1"/>
              </p:cNvSpPr>
              <p:nvPr/>
            </p:nvSpPr>
            <p:spPr bwMode="gray">
              <a:xfrm>
                <a:off x="5253927" y="3474719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6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gray">
              <a:xfrm>
                <a:off x="5642428" y="3474719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Tools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70" name="Groupe 69"/>
            <p:cNvGrpSpPr/>
            <p:nvPr/>
          </p:nvGrpSpPr>
          <p:grpSpPr>
            <a:xfrm>
              <a:off x="5261165" y="3899629"/>
              <a:ext cx="3894136" cy="395288"/>
              <a:chOff x="5261165" y="3912595"/>
              <a:chExt cx="3894136" cy="395288"/>
            </a:xfrm>
          </p:grpSpPr>
          <p:sp>
            <p:nvSpPr>
              <p:cNvPr id="71" name="Rectangle 38"/>
              <p:cNvSpPr>
                <a:spLocks noChangeArrowheads="1"/>
              </p:cNvSpPr>
              <p:nvPr/>
            </p:nvSpPr>
            <p:spPr bwMode="gray">
              <a:xfrm>
                <a:off x="5261165" y="3912595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 bwMode="gray">
              <a:xfrm>
                <a:off x="5649666" y="3912595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Books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519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088699" cy="92075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fr-FR" dirty="0" smtClean="0"/>
              <a:t>The Data Science </a:t>
            </a:r>
            <a:r>
              <a:rPr lang="fr-FR" dirty="0" err="1" smtClean="0"/>
              <a:t>Process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18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pic>
        <p:nvPicPr>
          <p:cNvPr id="136" name="Picture 2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460" t="24772" r="14783" b="6148"/>
          <a:stretch/>
        </p:blipFill>
        <p:spPr bwMode="auto">
          <a:xfrm>
            <a:off x="1016202" y="4705572"/>
            <a:ext cx="1494972" cy="1480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" name="Rectangle à coins arrondis 136"/>
          <p:cNvSpPr/>
          <p:nvPr/>
        </p:nvSpPr>
        <p:spPr>
          <a:xfrm>
            <a:off x="755576" y="3768822"/>
            <a:ext cx="2016224" cy="72008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 smtClean="0"/>
              <a:t>Raw</a:t>
            </a:r>
            <a:r>
              <a:rPr lang="fr-FR" sz="2000" dirty="0" smtClean="0"/>
              <a:t> Data </a:t>
            </a:r>
            <a:r>
              <a:rPr lang="fr-FR" sz="2000" dirty="0" err="1" smtClean="0"/>
              <a:t>Collected</a:t>
            </a:r>
            <a:endParaRPr lang="fr-FR" sz="2000" dirty="0"/>
          </a:p>
        </p:txBody>
      </p:sp>
      <p:sp>
        <p:nvSpPr>
          <p:cNvPr id="138" name="Rectangle à coins arrondis 137"/>
          <p:cNvSpPr/>
          <p:nvPr/>
        </p:nvSpPr>
        <p:spPr>
          <a:xfrm>
            <a:off x="749513" y="2688702"/>
            <a:ext cx="2016224" cy="72008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Data </a:t>
            </a:r>
            <a:r>
              <a:rPr lang="fr-FR" sz="2000" dirty="0" err="1" smtClean="0"/>
              <a:t>Processing</a:t>
            </a:r>
            <a:endParaRPr lang="fr-FR" sz="2000" dirty="0"/>
          </a:p>
        </p:txBody>
      </p:sp>
      <p:cxnSp>
        <p:nvCxnSpPr>
          <p:cNvPr id="139" name="Connecteur droit avec flèche 138"/>
          <p:cNvCxnSpPr>
            <a:stCxn id="137" idx="0"/>
            <a:endCxn id="138" idx="2"/>
          </p:cNvCxnSpPr>
          <p:nvPr/>
        </p:nvCxnSpPr>
        <p:spPr>
          <a:xfrm flipH="1" flipV="1">
            <a:off x="1757625" y="3408782"/>
            <a:ext cx="6063" cy="3600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à coins arrondis 141"/>
          <p:cNvSpPr/>
          <p:nvPr/>
        </p:nvSpPr>
        <p:spPr>
          <a:xfrm>
            <a:off x="749513" y="1608582"/>
            <a:ext cx="2016224" cy="72008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Clean </a:t>
            </a:r>
            <a:r>
              <a:rPr lang="fr-FR" sz="2000" dirty="0" err="1" smtClean="0"/>
              <a:t>Dataset</a:t>
            </a:r>
            <a:endParaRPr lang="fr-FR" sz="2000" dirty="0"/>
          </a:p>
        </p:txBody>
      </p:sp>
      <p:cxnSp>
        <p:nvCxnSpPr>
          <p:cNvPr id="151" name="Connecteur droit avec flèche 150"/>
          <p:cNvCxnSpPr>
            <a:stCxn id="138" idx="0"/>
            <a:endCxn id="142" idx="2"/>
          </p:cNvCxnSpPr>
          <p:nvPr/>
        </p:nvCxnSpPr>
        <p:spPr>
          <a:xfrm flipV="1">
            <a:off x="1757625" y="2328662"/>
            <a:ext cx="0" cy="36004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à coins arrondis 153"/>
          <p:cNvSpPr/>
          <p:nvPr/>
        </p:nvSpPr>
        <p:spPr>
          <a:xfrm>
            <a:off x="3093085" y="2224943"/>
            <a:ext cx="2016224" cy="7200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 smtClean="0"/>
              <a:t>Exploratory</a:t>
            </a:r>
            <a:r>
              <a:rPr lang="fr-FR" sz="2000" dirty="0" smtClean="0"/>
              <a:t> </a:t>
            </a:r>
            <a:r>
              <a:rPr lang="fr-FR" sz="2000" dirty="0" err="1" smtClean="0"/>
              <a:t>Analysis</a:t>
            </a:r>
            <a:endParaRPr lang="fr-FR" sz="2000" dirty="0"/>
          </a:p>
        </p:txBody>
      </p:sp>
      <p:cxnSp>
        <p:nvCxnSpPr>
          <p:cNvPr id="155" name="Connecteur en angle 154"/>
          <p:cNvCxnSpPr>
            <a:stCxn id="154" idx="2"/>
            <a:endCxn id="138" idx="3"/>
          </p:cNvCxnSpPr>
          <p:nvPr/>
        </p:nvCxnSpPr>
        <p:spPr>
          <a:xfrm rot="5400000">
            <a:off x="3381608" y="2329152"/>
            <a:ext cx="103719" cy="1335460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en angle 155"/>
          <p:cNvCxnSpPr>
            <a:stCxn id="142" idx="3"/>
            <a:endCxn id="154" idx="0"/>
          </p:cNvCxnSpPr>
          <p:nvPr/>
        </p:nvCxnSpPr>
        <p:spPr>
          <a:xfrm>
            <a:off x="2765737" y="1968622"/>
            <a:ext cx="1335460" cy="256321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à coins arrondis 158"/>
          <p:cNvSpPr/>
          <p:nvPr/>
        </p:nvSpPr>
        <p:spPr>
          <a:xfrm>
            <a:off x="5796136" y="2224943"/>
            <a:ext cx="2016224" cy="72008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 smtClean="0"/>
              <a:t>Models</a:t>
            </a:r>
            <a:r>
              <a:rPr lang="fr-FR" sz="2000" dirty="0" smtClean="0"/>
              <a:t> &amp; </a:t>
            </a:r>
            <a:r>
              <a:rPr lang="fr-FR" sz="2000" dirty="0" err="1" smtClean="0"/>
              <a:t>Algorithms</a:t>
            </a:r>
            <a:endParaRPr lang="fr-FR" sz="2000" dirty="0"/>
          </a:p>
        </p:txBody>
      </p:sp>
      <p:cxnSp>
        <p:nvCxnSpPr>
          <p:cNvPr id="160" name="Connecteur en angle 159"/>
          <p:cNvCxnSpPr>
            <a:stCxn id="142" idx="0"/>
            <a:endCxn id="159" idx="0"/>
          </p:cNvCxnSpPr>
          <p:nvPr/>
        </p:nvCxnSpPr>
        <p:spPr>
          <a:xfrm rot="16200000" flipH="1">
            <a:off x="3972755" y="-606549"/>
            <a:ext cx="616361" cy="5046623"/>
          </a:xfrm>
          <a:prstGeom prst="bentConnector3">
            <a:avLst>
              <a:gd name="adj1" fmla="val -37089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avec flèche 160"/>
          <p:cNvCxnSpPr>
            <a:stCxn id="154" idx="3"/>
            <a:endCxn id="159" idx="1"/>
          </p:cNvCxnSpPr>
          <p:nvPr/>
        </p:nvCxnSpPr>
        <p:spPr>
          <a:xfrm>
            <a:off x="5109309" y="2584983"/>
            <a:ext cx="686827" cy="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à coins arrondis 168"/>
          <p:cNvSpPr/>
          <p:nvPr/>
        </p:nvSpPr>
        <p:spPr>
          <a:xfrm>
            <a:off x="5818832" y="3768822"/>
            <a:ext cx="2016224" cy="72008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Communicate</a:t>
            </a:r>
            <a:r>
              <a:rPr lang="fr-FR" dirty="0" smtClean="0"/>
              <a:t> </a:t>
            </a:r>
            <a:r>
              <a:rPr lang="fr-FR" dirty="0" err="1" smtClean="0"/>
              <a:t>Visualize</a:t>
            </a:r>
            <a:r>
              <a:rPr lang="fr-FR" dirty="0" smtClean="0"/>
              <a:t> Report</a:t>
            </a:r>
            <a:endParaRPr lang="fr-FR" dirty="0"/>
          </a:p>
        </p:txBody>
      </p:sp>
      <p:cxnSp>
        <p:nvCxnSpPr>
          <p:cNvPr id="170" name="Connecteur droit avec flèche 169"/>
          <p:cNvCxnSpPr>
            <a:stCxn id="159" idx="2"/>
            <a:endCxn id="169" idx="0"/>
          </p:cNvCxnSpPr>
          <p:nvPr/>
        </p:nvCxnSpPr>
        <p:spPr>
          <a:xfrm>
            <a:off x="6804248" y="2945023"/>
            <a:ext cx="22696" cy="823799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à coins arrondis 170"/>
          <p:cNvSpPr/>
          <p:nvPr/>
        </p:nvSpPr>
        <p:spPr>
          <a:xfrm>
            <a:off x="3093085" y="3768822"/>
            <a:ext cx="2016224" cy="72008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smtClean="0"/>
              <a:t>Data Product</a:t>
            </a:r>
            <a:endParaRPr lang="fr-FR" sz="2000" dirty="0"/>
          </a:p>
        </p:txBody>
      </p:sp>
      <p:cxnSp>
        <p:nvCxnSpPr>
          <p:cNvPr id="172" name="Connecteur en angle 171"/>
          <p:cNvCxnSpPr>
            <a:stCxn id="159" idx="2"/>
            <a:endCxn id="171" idx="0"/>
          </p:cNvCxnSpPr>
          <p:nvPr/>
        </p:nvCxnSpPr>
        <p:spPr>
          <a:xfrm rot="5400000">
            <a:off x="5040824" y="2005397"/>
            <a:ext cx="823799" cy="2703051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necteur en angle 172"/>
          <p:cNvCxnSpPr>
            <a:stCxn id="171" idx="2"/>
            <a:endCxn id="136" idx="3"/>
          </p:cNvCxnSpPr>
          <p:nvPr/>
        </p:nvCxnSpPr>
        <p:spPr>
          <a:xfrm rot="5400000">
            <a:off x="2827737" y="4172340"/>
            <a:ext cx="956899" cy="1590023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 descr="bg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" y="0"/>
            <a:ext cx="9141885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>
            <a:off x="5638800" y="10160"/>
            <a:ext cx="3505200" cy="68754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90000"/>
                </a:schemeClr>
              </a:gs>
              <a:gs pos="50000">
                <a:schemeClr val="accent1">
                  <a:shade val="67500"/>
                  <a:satMod val="115000"/>
                  <a:alpha val="90000"/>
                </a:schemeClr>
              </a:gs>
              <a:gs pos="100000">
                <a:schemeClr val="accent1">
                  <a:shade val="100000"/>
                  <a:satMod val="115000"/>
                  <a:alpha val="90000"/>
                </a:schemeClr>
              </a:gs>
            </a:gsLst>
            <a:lin ang="108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anchor="ctr"/>
          <a:lstStyle/>
          <a:p>
            <a:pPr algn="ctr" eaLnBrk="1" fontAlgn="auto" hangingPunct="1">
              <a:spcAft>
                <a:spcPts val="0"/>
              </a:spcAft>
              <a:buSzPct val="90000"/>
              <a:defRPr/>
            </a:pPr>
            <a:endParaRPr lang="fr-FR" sz="1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 bwMode="auto">
          <a:xfrm>
            <a:off x="5844988" y="79638"/>
            <a:ext cx="3074894" cy="474134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44000" tIns="0" rIns="648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fr-FR" sz="2000" b="1" kern="0" dirty="0" smtClean="0">
                <a:solidFill>
                  <a:schemeClr val="bg2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AGENDA</a:t>
            </a:r>
          </a:p>
        </p:txBody>
      </p:sp>
      <p:grpSp>
        <p:nvGrpSpPr>
          <p:cNvPr id="38" name="Groupe 57"/>
          <p:cNvGrpSpPr/>
          <p:nvPr/>
        </p:nvGrpSpPr>
        <p:grpSpPr>
          <a:xfrm>
            <a:off x="3" y="5811398"/>
            <a:ext cx="3139741" cy="1046602"/>
            <a:chOff x="-31059" y="0"/>
            <a:chExt cx="3139741" cy="1046602"/>
          </a:xfrm>
        </p:grpSpPr>
        <p:pic>
          <p:nvPicPr>
            <p:cNvPr id="39" name="Image 38" descr="CGI logo png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-31059" y="0"/>
              <a:ext cx="1687060" cy="1046602"/>
            </a:xfrm>
            <a:prstGeom prst="rect">
              <a:avLst/>
            </a:prstGeom>
          </p:spPr>
        </p:pic>
        <p:sp>
          <p:nvSpPr>
            <p:cNvPr id="41" name="ZoneTexte 40"/>
            <p:cNvSpPr txBox="1"/>
            <p:nvPr/>
          </p:nvSpPr>
          <p:spPr bwMode="auto">
            <a:xfrm>
              <a:off x="1452682" y="665017"/>
              <a:ext cx="165600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000" dirty="0" smtClean="0">
                  <a:solidFill>
                    <a:schemeClr val="bg1"/>
                  </a:solidFill>
                  <a:cs typeface="Arial" pitchFamily="34" charset="0"/>
                </a:rPr>
                <a:t>La force de l’engagement</a:t>
              </a:r>
              <a:r>
                <a:rPr lang="fr-FR" sz="600" baseline="100000" dirty="0" smtClean="0">
                  <a:solidFill>
                    <a:schemeClr val="bg1"/>
                  </a:solidFill>
                  <a:cs typeface="Arial" pitchFamily="34" charset="0"/>
                </a:rPr>
                <a:t>MD</a:t>
              </a:r>
              <a:endParaRPr lang="fr-FR" sz="1000" baseline="1000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5246689" y="1073795"/>
            <a:ext cx="3908612" cy="3221122"/>
            <a:chOff x="5246689" y="1073795"/>
            <a:chExt cx="3908612" cy="3221122"/>
          </a:xfrm>
        </p:grpSpPr>
        <p:grpSp>
          <p:nvGrpSpPr>
            <p:cNvPr id="64" name="Groupe 63"/>
            <p:cNvGrpSpPr/>
            <p:nvPr/>
          </p:nvGrpSpPr>
          <p:grpSpPr>
            <a:xfrm>
              <a:off x="5247141" y="1073795"/>
              <a:ext cx="3893249" cy="396875"/>
              <a:chOff x="5247141" y="1073795"/>
              <a:chExt cx="3893249" cy="396875"/>
            </a:xfrm>
          </p:grpSpPr>
          <p:sp>
            <p:nvSpPr>
              <p:cNvPr id="83" name="Rectangle 82"/>
              <p:cNvSpPr/>
              <p:nvPr/>
            </p:nvSpPr>
            <p:spPr bwMode="gray">
              <a:xfrm>
                <a:off x="5247141" y="1073795"/>
                <a:ext cx="395287" cy="396875"/>
              </a:xfrm>
              <a:prstGeom prst="rect">
                <a:avLst/>
              </a:prstGeom>
              <a:solidFill>
                <a:schemeClr val="accent4">
                  <a:lumMod val="75000"/>
                  <a:alpha val="8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anchor="ctr"/>
              <a:lstStyle/>
              <a:p>
                <a:pPr algn="ctr" eaLnBrk="1" fontAlgn="auto" hangingPunct="1">
                  <a:spcAft>
                    <a:spcPts val="0"/>
                  </a:spcAft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 bwMode="gray">
              <a:xfrm>
                <a:off x="5635190" y="1073795"/>
                <a:ext cx="3505200" cy="396875"/>
              </a:xfrm>
              <a:prstGeom prst="rect">
                <a:avLst/>
              </a:prstGeom>
              <a:solidFill>
                <a:schemeClr val="accent2">
                  <a:lumMod val="50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</a:pPr>
                <a:r>
                  <a:rPr lang="fr-FR" sz="1600" b="1" kern="0" dirty="0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Deluge</a:t>
                </a:r>
                <a:endParaRPr lang="fr-FR" sz="1600" b="1" kern="0" dirty="0">
                  <a:solidFill>
                    <a:schemeClr val="bg2"/>
                  </a:solidFill>
                  <a:latin typeface="+mn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5" name="Groupe 64"/>
            <p:cNvGrpSpPr/>
            <p:nvPr/>
          </p:nvGrpSpPr>
          <p:grpSpPr>
            <a:xfrm>
              <a:off x="5246689" y="1546090"/>
              <a:ext cx="3894136" cy="395287"/>
              <a:chOff x="5246689" y="1580448"/>
              <a:chExt cx="3894136" cy="395287"/>
            </a:xfrm>
          </p:grpSpPr>
          <p:sp>
            <p:nvSpPr>
              <p:cNvPr id="81" name="Rectangle 35"/>
              <p:cNvSpPr>
                <a:spLocks noChangeArrowheads="1"/>
              </p:cNvSpPr>
              <p:nvPr/>
            </p:nvSpPr>
            <p:spPr bwMode="gray">
              <a:xfrm>
                <a:off x="5246689" y="1580448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 bwMode="gray">
              <a:xfrm>
                <a:off x="5635190" y="1580448"/>
                <a:ext cx="3505635" cy="395287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What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is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a Data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?</a:t>
                </a:r>
              </a:p>
            </p:txBody>
          </p:sp>
        </p:grpSp>
        <p:grpSp>
          <p:nvGrpSpPr>
            <p:cNvPr id="66" name="Groupe 65"/>
            <p:cNvGrpSpPr/>
            <p:nvPr/>
          </p:nvGrpSpPr>
          <p:grpSpPr>
            <a:xfrm>
              <a:off x="5246689" y="2016797"/>
              <a:ext cx="3894136" cy="395288"/>
              <a:chOff x="5246689" y="2085513"/>
              <a:chExt cx="3894136" cy="395288"/>
            </a:xfrm>
          </p:grpSpPr>
          <p:sp>
            <p:nvSpPr>
              <p:cNvPr id="79" name="Rectangle 38"/>
              <p:cNvSpPr>
                <a:spLocks noChangeArrowheads="1"/>
              </p:cNvSpPr>
              <p:nvPr/>
            </p:nvSpPr>
            <p:spPr bwMode="gray">
              <a:xfrm>
                <a:off x="5246689" y="2085513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 bwMode="gray">
              <a:xfrm>
                <a:off x="5635190" y="2085513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Skills</a:t>
                </a:r>
                <a:endParaRPr lang="fr-FR" sz="16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7" name="Groupe 66"/>
            <p:cNvGrpSpPr/>
            <p:nvPr/>
          </p:nvGrpSpPr>
          <p:grpSpPr>
            <a:xfrm>
              <a:off x="5246689" y="2487505"/>
              <a:ext cx="3894136" cy="395288"/>
              <a:chOff x="5241116" y="2531910"/>
              <a:chExt cx="3894136" cy="395288"/>
            </a:xfrm>
          </p:grpSpPr>
          <p:sp>
            <p:nvSpPr>
              <p:cNvPr id="77" name="Rectangle 38"/>
              <p:cNvSpPr>
                <a:spLocks noChangeArrowheads="1"/>
              </p:cNvSpPr>
              <p:nvPr/>
            </p:nvSpPr>
            <p:spPr bwMode="gray">
              <a:xfrm>
                <a:off x="5241116" y="2531910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 bwMode="gray">
              <a:xfrm>
                <a:off x="5629617" y="2531910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Scientific Method</a:t>
                </a:r>
              </a:p>
            </p:txBody>
          </p:sp>
        </p:grpSp>
        <p:grpSp>
          <p:nvGrpSpPr>
            <p:cNvPr id="68" name="Groupe 67"/>
            <p:cNvGrpSpPr/>
            <p:nvPr/>
          </p:nvGrpSpPr>
          <p:grpSpPr>
            <a:xfrm>
              <a:off x="5253927" y="2958213"/>
              <a:ext cx="3894136" cy="395288"/>
              <a:chOff x="5253927" y="3033712"/>
              <a:chExt cx="3894136" cy="395288"/>
            </a:xfrm>
          </p:grpSpPr>
          <p:sp>
            <p:nvSpPr>
              <p:cNvPr id="75" name="Rectangle 38"/>
              <p:cNvSpPr>
                <a:spLocks noChangeArrowheads="1"/>
              </p:cNvSpPr>
              <p:nvPr/>
            </p:nvSpPr>
            <p:spPr bwMode="gray">
              <a:xfrm>
                <a:off x="5253927" y="3033712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5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gray">
              <a:xfrm>
                <a:off x="5642428" y="3033712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Science </a:t>
                </a:r>
                <a:r>
                  <a:rPr lang="fr-FR" sz="1600" b="1" kern="0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Process</a:t>
                </a:r>
                <a:endParaRPr lang="fr-FR" sz="16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9" name="Groupe 68"/>
            <p:cNvGrpSpPr/>
            <p:nvPr/>
          </p:nvGrpSpPr>
          <p:grpSpPr>
            <a:xfrm>
              <a:off x="5253927" y="3428921"/>
              <a:ext cx="3894136" cy="395288"/>
              <a:chOff x="5253927" y="3474719"/>
              <a:chExt cx="3894136" cy="395288"/>
            </a:xfrm>
          </p:grpSpPr>
          <p:sp>
            <p:nvSpPr>
              <p:cNvPr id="73" name="Rectangle 38"/>
              <p:cNvSpPr>
                <a:spLocks noChangeArrowheads="1"/>
              </p:cNvSpPr>
              <p:nvPr/>
            </p:nvSpPr>
            <p:spPr bwMode="gray">
              <a:xfrm>
                <a:off x="5253927" y="3474719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6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gray">
              <a:xfrm>
                <a:off x="5642428" y="3474719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Tools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70" name="Groupe 69"/>
            <p:cNvGrpSpPr/>
            <p:nvPr/>
          </p:nvGrpSpPr>
          <p:grpSpPr>
            <a:xfrm>
              <a:off x="5261165" y="3899629"/>
              <a:ext cx="3894136" cy="395288"/>
              <a:chOff x="5261165" y="3912595"/>
              <a:chExt cx="3894136" cy="395288"/>
            </a:xfrm>
          </p:grpSpPr>
          <p:sp>
            <p:nvSpPr>
              <p:cNvPr id="71" name="Rectangle 38"/>
              <p:cNvSpPr>
                <a:spLocks noChangeArrowheads="1"/>
              </p:cNvSpPr>
              <p:nvPr/>
            </p:nvSpPr>
            <p:spPr bwMode="gray">
              <a:xfrm>
                <a:off x="5261165" y="3912595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 bwMode="gray">
              <a:xfrm>
                <a:off x="5649666" y="3912595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Books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76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 descr="bg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" y="0"/>
            <a:ext cx="9141885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>
            <a:off x="5638800" y="10160"/>
            <a:ext cx="3505200" cy="68754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90000"/>
                </a:schemeClr>
              </a:gs>
              <a:gs pos="50000">
                <a:schemeClr val="accent1">
                  <a:shade val="67500"/>
                  <a:satMod val="115000"/>
                  <a:alpha val="90000"/>
                </a:schemeClr>
              </a:gs>
              <a:gs pos="100000">
                <a:schemeClr val="accent1">
                  <a:shade val="100000"/>
                  <a:satMod val="115000"/>
                  <a:alpha val="90000"/>
                </a:schemeClr>
              </a:gs>
            </a:gsLst>
            <a:lin ang="108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anchor="ctr"/>
          <a:lstStyle/>
          <a:p>
            <a:pPr algn="ctr" eaLnBrk="1" fontAlgn="auto" hangingPunct="1">
              <a:spcAft>
                <a:spcPts val="0"/>
              </a:spcAft>
              <a:buSzPct val="90000"/>
              <a:defRPr/>
            </a:pPr>
            <a:endParaRPr lang="fr-FR" sz="1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 bwMode="auto">
          <a:xfrm>
            <a:off x="5844988" y="79638"/>
            <a:ext cx="3074894" cy="474134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44000" tIns="0" rIns="648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fr-FR" sz="2000" b="1" kern="0" dirty="0" smtClean="0">
                <a:solidFill>
                  <a:schemeClr val="bg2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AGENDA</a:t>
            </a:r>
          </a:p>
        </p:txBody>
      </p:sp>
      <p:grpSp>
        <p:nvGrpSpPr>
          <p:cNvPr id="38" name="Groupe 57"/>
          <p:cNvGrpSpPr/>
          <p:nvPr/>
        </p:nvGrpSpPr>
        <p:grpSpPr>
          <a:xfrm>
            <a:off x="3" y="5811398"/>
            <a:ext cx="3139741" cy="1046602"/>
            <a:chOff x="-31059" y="0"/>
            <a:chExt cx="3139741" cy="1046602"/>
          </a:xfrm>
        </p:grpSpPr>
        <p:pic>
          <p:nvPicPr>
            <p:cNvPr id="39" name="Image 38" descr="CGI logo png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-31059" y="0"/>
              <a:ext cx="1687060" cy="1046602"/>
            </a:xfrm>
            <a:prstGeom prst="rect">
              <a:avLst/>
            </a:prstGeom>
          </p:spPr>
        </p:pic>
        <p:sp>
          <p:nvSpPr>
            <p:cNvPr id="41" name="ZoneTexte 40"/>
            <p:cNvSpPr txBox="1"/>
            <p:nvPr/>
          </p:nvSpPr>
          <p:spPr bwMode="auto">
            <a:xfrm>
              <a:off x="1452682" y="665017"/>
              <a:ext cx="165600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000" dirty="0" smtClean="0">
                  <a:solidFill>
                    <a:schemeClr val="bg1"/>
                  </a:solidFill>
                  <a:cs typeface="Arial" pitchFamily="34" charset="0"/>
                </a:rPr>
                <a:t>La force de l’engagement</a:t>
              </a:r>
              <a:r>
                <a:rPr lang="fr-FR" sz="600" baseline="100000" dirty="0" smtClean="0">
                  <a:solidFill>
                    <a:schemeClr val="bg1"/>
                  </a:solidFill>
                  <a:cs typeface="Arial" pitchFamily="34" charset="0"/>
                </a:rPr>
                <a:t>MD</a:t>
              </a:r>
              <a:endParaRPr lang="fr-FR" sz="1000" baseline="1000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e 10"/>
          <p:cNvGrpSpPr/>
          <p:nvPr/>
        </p:nvGrpSpPr>
        <p:grpSpPr>
          <a:xfrm>
            <a:off x="5246689" y="1073795"/>
            <a:ext cx="3908612" cy="3221122"/>
            <a:chOff x="5246689" y="1073795"/>
            <a:chExt cx="3908612" cy="3221122"/>
          </a:xfrm>
        </p:grpSpPr>
        <p:grpSp>
          <p:nvGrpSpPr>
            <p:cNvPr id="2" name="Groupe 1"/>
            <p:cNvGrpSpPr/>
            <p:nvPr/>
          </p:nvGrpSpPr>
          <p:grpSpPr>
            <a:xfrm>
              <a:off x="5247141" y="1073795"/>
              <a:ext cx="3893249" cy="396875"/>
              <a:chOff x="5247141" y="1073795"/>
              <a:chExt cx="3893249" cy="396875"/>
            </a:xfrm>
          </p:grpSpPr>
          <p:sp>
            <p:nvSpPr>
              <p:cNvPr id="45" name="Rectangle 44"/>
              <p:cNvSpPr/>
              <p:nvPr/>
            </p:nvSpPr>
            <p:spPr bwMode="gray">
              <a:xfrm>
                <a:off x="5247141" y="1073795"/>
                <a:ext cx="395287" cy="396875"/>
              </a:xfrm>
              <a:prstGeom prst="rect">
                <a:avLst/>
              </a:prstGeom>
              <a:solidFill>
                <a:schemeClr val="tx1">
                  <a:alpha val="8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anchor="ctr"/>
              <a:lstStyle/>
              <a:p>
                <a:pPr algn="ctr" eaLnBrk="1" fontAlgn="auto" hangingPunct="1">
                  <a:spcAft>
                    <a:spcPts val="0"/>
                  </a:spcAft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 bwMode="gray">
              <a:xfrm>
                <a:off x="5635190" y="1073795"/>
                <a:ext cx="3505200" cy="396875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kern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Deluge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+mn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" name="Groupe 2"/>
            <p:cNvGrpSpPr/>
            <p:nvPr/>
          </p:nvGrpSpPr>
          <p:grpSpPr>
            <a:xfrm>
              <a:off x="5246689" y="1546090"/>
              <a:ext cx="3894136" cy="395287"/>
              <a:chOff x="5246689" y="1580448"/>
              <a:chExt cx="3894136" cy="395287"/>
            </a:xfrm>
          </p:grpSpPr>
          <p:sp>
            <p:nvSpPr>
              <p:cNvPr id="50" name="Rectangle 35"/>
              <p:cNvSpPr>
                <a:spLocks noChangeArrowheads="1"/>
              </p:cNvSpPr>
              <p:nvPr/>
            </p:nvSpPr>
            <p:spPr bwMode="gray">
              <a:xfrm>
                <a:off x="5246689" y="1580448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 bwMode="gray">
              <a:xfrm>
                <a:off x="5635190" y="1580448"/>
                <a:ext cx="3505635" cy="395287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What</a:t>
                </a: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is</a:t>
                </a: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a Data </a:t>
                </a: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?</a:t>
                </a:r>
              </a:p>
            </p:txBody>
          </p:sp>
        </p:grpSp>
        <p:grpSp>
          <p:nvGrpSpPr>
            <p:cNvPr id="4" name="Groupe 3"/>
            <p:cNvGrpSpPr/>
            <p:nvPr/>
          </p:nvGrpSpPr>
          <p:grpSpPr>
            <a:xfrm>
              <a:off x="5246689" y="2016797"/>
              <a:ext cx="3894136" cy="395288"/>
              <a:chOff x="5246689" y="2085513"/>
              <a:chExt cx="3894136" cy="395288"/>
            </a:xfrm>
          </p:grpSpPr>
          <p:sp>
            <p:nvSpPr>
              <p:cNvPr id="58" name="Rectangle 38"/>
              <p:cNvSpPr>
                <a:spLocks noChangeArrowheads="1"/>
              </p:cNvSpPr>
              <p:nvPr/>
            </p:nvSpPr>
            <p:spPr bwMode="gray">
              <a:xfrm>
                <a:off x="5246689" y="2085513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 bwMode="gray">
              <a:xfrm>
                <a:off x="5635190" y="2085513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Skills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5246689" y="2487505"/>
              <a:ext cx="3894136" cy="395288"/>
              <a:chOff x="5241116" y="2531910"/>
              <a:chExt cx="3894136" cy="395288"/>
            </a:xfrm>
          </p:grpSpPr>
          <p:sp>
            <p:nvSpPr>
              <p:cNvPr id="18" name="Rectangle 38"/>
              <p:cNvSpPr>
                <a:spLocks noChangeArrowheads="1"/>
              </p:cNvSpPr>
              <p:nvPr/>
            </p:nvSpPr>
            <p:spPr bwMode="gray">
              <a:xfrm>
                <a:off x="5241116" y="2531910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 bwMode="gray">
              <a:xfrm>
                <a:off x="5629617" y="2531910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Scientific Method</a:t>
                </a:r>
              </a:p>
            </p:txBody>
          </p:sp>
        </p:grpSp>
        <p:grpSp>
          <p:nvGrpSpPr>
            <p:cNvPr id="6" name="Groupe 5"/>
            <p:cNvGrpSpPr/>
            <p:nvPr/>
          </p:nvGrpSpPr>
          <p:grpSpPr>
            <a:xfrm>
              <a:off x="5253927" y="2958213"/>
              <a:ext cx="3894136" cy="395288"/>
              <a:chOff x="5253927" y="3033712"/>
              <a:chExt cx="3894136" cy="395288"/>
            </a:xfrm>
          </p:grpSpPr>
          <p:sp>
            <p:nvSpPr>
              <p:cNvPr id="20" name="Rectangle 38"/>
              <p:cNvSpPr>
                <a:spLocks noChangeArrowheads="1"/>
              </p:cNvSpPr>
              <p:nvPr/>
            </p:nvSpPr>
            <p:spPr bwMode="gray">
              <a:xfrm>
                <a:off x="5253927" y="3033712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5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 bwMode="gray">
              <a:xfrm>
                <a:off x="5642428" y="3033712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Science </a:t>
                </a:r>
                <a:r>
                  <a:rPr lang="fr-FR" sz="1600" kern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Process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7" name="Groupe 6"/>
            <p:cNvGrpSpPr/>
            <p:nvPr/>
          </p:nvGrpSpPr>
          <p:grpSpPr>
            <a:xfrm>
              <a:off x="5253927" y="3428921"/>
              <a:ext cx="3894136" cy="395288"/>
              <a:chOff x="5253927" y="3474719"/>
              <a:chExt cx="3894136" cy="395288"/>
            </a:xfrm>
          </p:grpSpPr>
          <p:sp>
            <p:nvSpPr>
              <p:cNvPr id="22" name="Rectangle 38"/>
              <p:cNvSpPr>
                <a:spLocks noChangeArrowheads="1"/>
              </p:cNvSpPr>
              <p:nvPr/>
            </p:nvSpPr>
            <p:spPr bwMode="gray">
              <a:xfrm>
                <a:off x="5253927" y="3474719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6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 bwMode="gray">
              <a:xfrm>
                <a:off x="5642428" y="3474719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Tools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8" name="Groupe 7"/>
            <p:cNvGrpSpPr/>
            <p:nvPr/>
          </p:nvGrpSpPr>
          <p:grpSpPr>
            <a:xfrm>
              <a:off x="5261165" y="3899629"/>
              <a:ext cx="3894136" cy="395288"/>
              <a:chOff x="5261165" y="3912595"/>
              <a:chExt cx="3894136" cy="395288"/>
            </a:xfrm>
          </p:grpSpPr>
          <p:sp>
            <p:nvSpPr>
              <p:cNvPr id="24" name="Rectangle 38"/>
              <p:cNvSpPr>
                <a:spLocks noChangeArrowheads="1"/>
              </p:cNvSpPr>
              <p:nvPr/>
            </p:nvSpPr>
            <p:spPr bwMode="gray">
              <a:xfrm>
                <a:off x="5261165" y="3912595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25" name="Rectangle 24"/>
              <p:cNvSpPr/>
              <p:nvPr/>
            </p:nvSpPr>
            <p:spPr bwMode="gray">
              <a:xfrm>
                <a:off x="5649666" y="3912595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Books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088699" cy="92075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fr-FR" dirty="0" smtClean="0"/>
              <a:t>Tools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20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pic>
        <p:nvPicPr>
          <p:cNvPr id="5" name="Picture 2">
            <a:hlinkClick r:id="rId3" tooltip="SublimeText 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42" y="1700808"/>
            <a:ext cx="1947140" cy="1198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4251028" y="2115262"/>
            <a:ext cx="279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Sublime </a:t>
            </a:r>
            <a:r>
              <a:rPr lang="fr-FR" sz="2400" dirty="0" err="1" smtClean="0"/>
              <a:t>Text</a:t>
            </a:r>
            <a:r>
              <a:rPr lang="fr-FR" sz="2400" dirty="0" smtClean="0"/>
              <a:t> editor</a:t>
            </a:r>
            <a:endParaRPr lang="fr-FR" sz="2400" dirty="0"/>
          </a:p>
        </p:txBody>
      </p:sp>
      <p:pic>
        <p:nvPicPr>
          <p:cNvPr id="7" name="Picture 3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604" y="3356992"/>
            <a:ext cx="205421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4217492" y="5064607"/>
            <a:ext cx="1531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Python 2.7</a:t>
            </a:r>
            <a:endParaRPr lang="fr-FR" sz="2400" dirty="0"/>
          </a:p>
        </p:txBody>
      </p:sp>
      <p:pic>
        <p:nvPicPr>
          <p:cNvPr id="9" name="Picture 4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93" y="5085185"/>
            <a:ext cx="2654238" cy="47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4251028" y="3666219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Git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5113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 descr="bg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" y="0"/>
            <a:ext cx="9141885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>
            <a:off x="5638800" y="10160"/>
            <a:ext cx="3505200" cy="68754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90000"/>
                </a:schemeClr>
              </a:gs>
              <a:gs pos="50000">
                <a:schemeClr val="accent1">
                  <a:shade val="67500"/>
                  <a:satMod val="115000"/>
                  <a:alpha val="90000"/>
                </a:schemeClr>
              </a:gs>
              <a:gs pos="100000">
                <a:schemeClr val="accent1">
                  <a:shade val="100000"/>
                  <a:satMod val="115000"/>
                  <a:alpha val="90000"/>
                </a:schemeClr>
              </a:gs>
            </a:gsLst>
            <a:lin ang="108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anchor="ctr"/>
          <a:lstStyle/>
          <a:p>
            <a:pPr algn="ctr" eaLnBrk="1" fontAlgn="auto" hangingPunct="1">
              <a:spcAft>
                <a:spcPts val="0"/>
              </a:spcAft>
              <a:buSzPct val="90000"/>
              <a:defRPr/>
            </a:pPr>
            <a:endParaRPr lang="fr-FR" sz="1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 bwMode="auto">
          <a:xfrm>
            <a:off x="5844988" y="79638"/>
            <a:ext cx="3074894" cy="474134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44000" tIns="0" rIns="648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fr-FR" sz="2000" b="1" kern="0" dirty="0" smtClean="0">
                <a:solidFill>
                  <a:schemeClr val="bg2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AGENDA</a:t>
            </a:r>
          </a:p>
        </p:txBody>
      </p:sp>
      <p:grpSp>
        <p:nvGrpSpPr>
          <p:cNvPr id="38" name="Groupe 57"/>
          <p:cNvGrpSpPr/>
          <p:nvPr/>
        </p:nvGrpSpPr>
        <p:grpSpPr>
          <a:xfrm>
            <a:off x="3" y="5811398"/>
            <a:ext cx="3139741" cy="1046602"/>
            <a:chOff x="-31059" y="0"/>
            <a:chExt cx="3139741" cy="1046602"/>
          </a:xfrm>
        </p:grpSpPr>
        <p:pic>
          <p:nvPicPr>
            <p:cNvPr id="39" name="Image 38" descr="CGI logo png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-31059" y="0"/>
              <a:ext cx="1687060" cy="1046602"/>
            </a:xfrm>
            <a:prstGeom prst="rect">
              <a:avLst/>
            </a:prstGeom>
          </p:spPr>
        </p:pic>
        <p:sp>
          <p:nvSpPr>
            <p:cNvPr id="41" name="ZoneTexte 40"/>
            <p:cNvSpPr txBox="1"/>
            <p:nvPr/>
          </p:nvSpPr>
          <p:spPr bwMode="auto">
            <a:xfrm>
              <a:off x="1452682" y="665017"/>
              <a:ext cx="165600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000" dirty="0" smtClean="0">
                  <a:solidFill>
                    <a:schemeClr val="bg1"/>
                  </a:solidFill>
                  <a:cs typeface="Arial" pitchFamily="34" charset="0"/>
                </a:rPr>
                <a:t>La force de l’engagement</a:t>
              </a:r>
              <a:r>
                <a:rPr lang="fr-FR" sz="600" baseline="100000" dirty="0" smtClean="0">
                  <a:solidFill>
                    <a:schemeClr val="bg1"/>
                  </a:solidFill>
                  <a:cs typeface="Arial" pitchFamily="34" charset="0"/>
                </a:rPr>
                <a:t>MD</a:t>
              </a:r>
              <a:endParaRPr lang="fr-FR" sz="1000" baseline="1000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5246689" y="1073795"/>
            <a:ext cx="3908612" cy="3221122"/>
            <a:chOff x="5246689" y="1073795"/>
            <a:chExt cx="3908612" cy="3221122"/>
          </a:xfrm>
        </p:grpSpPr>
        <p:grpSp>
          <p:nvGrpSpPr>
            <p:cNvPr id="64" name="Groupe 63"/>
            <p:cNvGrpSpPr/>
            <p:nvPr/>
          </p:nvGrpSpPr>
          <p:grpSpPr>
            <a:xfrm>
              <a:off x="5247141" y="1073795"/>
              <a:ext cx="3893249" cy="396875"/>
              <a:chOff x="5247141" y="1073795"/>
              <a:chExt cx="3893249" cy="396875"/>
            </a:xfrm>
          </p:grpSpPr>
          <p:sp>
            <p:nvSpPr>
              <p:cNvPr id="83" name="Rectangle 82"/>
              <p:cNvSpPr/>
              <p:nvPr/>
            </p:nvSpPr>
            <p:spPr bwMode="gray">
              <a:xfrm>
                <a:off x="5247141" y="1073795"/>
                <a:ext cx="395287" cy="396875"/>
              </a:xfrm>
              <a:prstGeom prst="rect">
                <a:avLst/>
              </a:prstGeom>
              <a:solidFill>
                <a:schemeClr val="accent4">
                  <a:lumMod val="75000"/>
                  <a:alpha val="8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anchor="ctr"/>
              <a:lstStyle/>
              <a:p>
                <a:pPr algn="ctr" eaLnBrk="1" fontAlgn="auto" hangingPunct="1">
                  <a:spcAft>
                    <a:spcPts val="0"/>
                  </a:spcAft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 bwMode="gray">
              <a:xfrm>
                <a:off x="5635190" y="1073795"/>
                <a:ext cx="3505200" cy="396875"/>
              </a:xfrm>
              <a:prstGeom prst="rect">
                <a:avLst/>
              </a:prstGeom>
              <a:solidFill>
                <a:schemeClr val="accent2">
                  <a:lumMod val="50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</a:pPr>
                <a:r>
                  <a:rPr lang="fr-FR" sz="1600" b="1" kern="0" dirty="0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Deluge</a:t>
                </a:r>
                <a:endParaRPr lang="fr-FR" sz="1600" b="1" kern="0" dirty="0">
                  <a:solidFill>
                    <a:schemeClr val="bg2"/>
                  </a:solidFill>
                  <a:latin typeface="+mn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5" name="Groupe 64"/>
            <p:cNvGrpSpPr/>
            <p:nvPr/>
          </p:nvGrpSpPr>
          <p:grpSpPr>
            <a:xfrm>
              <a:off x="5246689" y="1546090"/>
              <a:ext cx="3894136" cy="395287"/>
              <a:chOff x="5246689" y="1580448"/>
              <a:chExt cx="3894136" cy="395287"/>
            </a:xfrm>
          </p:grpSpPr>
          <p:sp>
            <p:nvSpPr>
              <p:cNvPr id="81" name="Rectangle 35"/>
              <p:cNvSpPr>
                <a:spLocks noChangeArrowheads="1"/>
              </p:cNvSpPr>
              <p:nvPr/>
            </p:nvSpPr>
            <p:spPr bwMode="gray">
              <a:xfrm>
                <a:off x="5246689" y="1580448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 bwMode="gray">
              <a:xfrm>
                <a:off x="5635190" y="1580448"/>
                <a:ext cx="3505635" cy="395287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What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is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a Data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?</a:t>
                </a:r>
              </a:p>
            </p:txBody>
          </p:sp>
        </p:grpSp>
        <p:grpSp>
          <p:nvGrpSpPr>
            <p:cNvPr id="66" name="Groupe 65"/>
            <p:cNvGrpSpPr/>
            <p:nvPr/>
          </p:nvGrpSpPr>
          <p:grpSpPr>
            <a:xfrm>
              <a:off x="5246689" y="2016797"/>
              <a:ext cx="3894136" cy="395288"/>
              <a:chOff x="5246689" y="2085513"/>
              <a:chExt cx="3894136" cy="395288"/>
            </a:xfrm>
          </p:grpSpPr>
          <p:sp>
            <p:nvSpPr>
              <p:cNvPr id="79" name="Rectangle 38"/>
              <p:cNvSpPr>
                <a:spLocks noChangeArrowheads="1"/>
              </p:cNvSpPr>
              <p:nvPr/>
            </p:nvSpPr>
            <p:spPr bwMode="gray">
              <a:xfrm>
                <a:off x="5246689" y="2085513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 bwMode="gray">
              <a:xfrm>
                <a:off x="5635190" y="2085513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Skills</a:t>
                </a:r>
                <a:endParaRPr lang="fr-FR" sz="16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7" name="Groupe 66"/>
            <p:cNvGrpSpPr/>
            <p:nvPr/>
          </p:nvGrpSpPr>
          <p:grpSpPr>
            <a:xfrm>
              <a:off x="5246689" y="2487505"/>
              <a:ext cx="3894136" cy="395288"/>
              <a:chOff x="5241116" y="2531910"/>
              <a:chExt cx="3894136" cy="395288"/>
            </a:xfrm>
          </p:grpSpPr>
          <p:sp>
            <p:nvSpPr>
              <p:cNvPr id="77" name="Rectangle 38"/>
              <p:cNvSpPr>
                <a:spLocks noChangeArrowheads="1"/>
              </p:cNvSpPr>
              <p:nvPr/>
            </p:nvSpPr>
            <p:spPr bwMode="gray">
              <a:xfrm>
                <a:off x="5241116" y="2531910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 bwMode="gray">
              <a:xfrm>
                <a:off x="5629617" y="2531910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Scientific Method</a:t>
                </a:r>
              </a:p>
            </p:txBody>
          </p:sp>
        </p:grpSp>
        <p:grpSp>
          <p:nvGrpSpPr>
            <p:cNvPr id="68" name="Groupe 67"/>
            <p:cNvGrpSpPr/>
            <p:nvPr/>
          </p:nvGrpSpPr>
          <p:grpSpPr>
            <a:xfrm>
              <a:off x="5253927" y="2958213"/>
              <a:ext cx="3894136" cy="395288"/>
              <a:chOff x="5253927" y="3033712"/>
              <a:chExt cx="3894136" cy="395288"/>
            </a:xfrm>
          </p:grpSpPr>
          <p:sp>
            <p:nvSpPr>
              <p:cNvPr id="75" name="Rectangle 38"/>
              <p:cNvSpPr>
                <a:spLocks noChangeArrowheads="1"/>
              </p:cNvSpPr>
              <p:nvPr/>
            </p:nvSpPr>
            <p:spPr bwMode="gray">
              <a:xfrm>
                <a:off x="5253927" y="3033712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5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gray">
              <a:xfrm>
                <a:off x="5642428" y="3033712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Science </a:t>
                </a:r>
                <a:r>
                  <a:rPr lang="fr-FR" sz="1600" b="1" kern="0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Process</a:t>
                </a:r>
                <a:endParaRPr lang="fr-FR" sz="16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9" name="Groupe 68"/>
            <p:cNvGrpSpPr/>
            <p:nvPr/>
          </p:nvGrpSpPr>
          <p:grpSpPr>
            <a:xfrm>
              <a:off x="5253927" y="3428921"/>
              <a:ext cx="3894136" cy="395288"/>
              <a:chOff x="5253927" y="3474719"/>
              <a:chExt cx="3894136" cy="395288"/>
            </a:xfrm>
          </p:grpSpPr>
          <p:sp>
            <p:nvSpPr>
              <p:cNvPr id="73" name="Rectangle 38"/>
              <p:cNvSpPr>
                <a:spLocks noChangeArrowheads="1"/>
              </p:cNvSpPr>
              <p:nvPr/>
            </p:nvSpPr>
            <p:spPr bwMode="gray">
              <a:xfrm>
                <a:off x="5253927" y="3474719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6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gray">
              <a:xfrm>
                <a:off x="5642428" y="3474719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Tools</a:t>
                </a:r>
                <a:endParaRPr lang="fr-FR" sz="16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70" name="Groupe 69"/>
            <p:cNvGrpSpPr/>
            <p:nvPr/>
          </p:nvGrpSpPr>
          <p:grpSpPr>
            <a:xfrm>
              <a:off x="5261165" y="3899629"/>
              <a:ext cx="3894136" cy="395288"/>
              <a:chOff x="5261165" y="3912595"/>
              <a:chExt cx="3894136" cy="395288"/>
            </a:xfrm>
          </p:grpSpPr>
          <p:sp>
            <p:nvSpPr>
              <p:cNvPr id="71" name="Rectangle 38"/>
              <p:cNvSpPr>
                <a:spLocks noChangeArrowheads="1"/>
              </p:cNvSpPr>
              <p:nvPr/>
            </p:nvSpPr>
            <p:spPr bwMode="gray">
              <a:xfrm>
                <a:off x="5261165" y="3912595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 bwMode="gray">
              <a:xfrm>
                <a:off x="5649666" y="3912595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Books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840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088699" cy="92075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fr-FR" dirty="0" smtClean="0"/>
              <a:t>Books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22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81" y="2036702"/>
            <a:ext cx="1165600" cy="1790028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36702"/>
            <a:ext cx="1446488" cy="179002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77072"/>
            <a:ext cx="1460181" cy="1790028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19" y="2036702"/>
            <a:ext cx="1374402" cy="1790028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554" y="2036702"/>
            <a:ext cx="1368175" cy="179002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203" y="4077072"/>
            <a:ext cx="1370844" cy="179002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549" y="4077072"/>
            <a:ext cx="1372860" cy="1790028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202" y="2036702"/>
            <a:ext cx="1269102" cy="179002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11" y="4077072"/>
            <a:ext cx="1379576" cy="179002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77" y="2036702"/>
            <a:ext cx="1369068" cy="179002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89" y="4072086"/>
            <a:ext cx="1397419" cy="18000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10" y="4057770"/>
            <a:ext cx="121181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9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 descr="bg0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" y="0"/>
            <a:ext cx="9141885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>
            <a:off x="5638800" y="10160"/>
            <a:ext cx="3505200" cy="68754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90000"/>
                </a:schemeClr>
              </a:gs>
              <a:gs pos="50000">
                <a:schemeClr val="accent1">
                  <a:shade val="67500"/>
                  <a:satMod val="115000"/>
                  <a:alpha val="90000"/>
                </a:schemeClr>
              </a:gs>
              <a:gs pos="100000">
                <a:schemeClr val="accent1">
                  <a:shade val="100000"/>
                  <a:satMod val="115000"/>
                  <a:alpha val="90000"/>
                </a:schemeClr>
              </a:gs>
            </a:gsLst>
            <a:lin ang="108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anchor="ctr"/>
          <a:lstStyle/>
          <a:p>
            <a:pPr algn="ctr" eaLnBrk="1" fontAlgn="auto" hangingPunct="1">
              <a:spcAft>
                <a:spcPts val="0"/>
              </a:spcAft>
              <a:buSzPct val="90000"/>
              <a:defRPr/>
            </a:pPr>
            <a:endParaRPr lang="fr-FR" sz="1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 bwMode="auto">
          <a:xfrm>
            <a:off x="5844988" y="79638"/>
            <a:ext cx="3074894" cy="474134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44000" tIns="0" rIns="648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fr-FR" sz="2000" b="1" kern="0" dirty="0" smtClean="0">
                <a:solidFill>
                  <a:schemeClr val="bg2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AGENDA</a:t>
            </a:r>
          </a:p>
        </p:txBody>
      </p:sp>
      <p:grpSp>
        <p:nvGrpSpPr>
          <p:cNvPr id="2" name="Groupe 57"/>
          <p:cNvGrpSpPr/>
          <p:nvPr/>
        </p:nvGrpSpPr>
        <p:grpSpPr>
          <a:xfrm>
            <a:off x="3" y="5811398"/>
            <a:ext cx="3139741" cy="1046602"/>
            <a:chOff x="-31059" y="0"/>
            <a:chExt cx="3139741" cy="1046602"/>
          </a:xfrm>
        </p:grpSpPr>
        <p:pic>
          <p:nvPicPr>
            <p:cNvPr id="39" name="Image 38" descr="CGI logo png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-31059" y="0"/>
              <a:ext cx="1687060" cy="1046602"/>
            </a:xfrm>
            <a:prstGeom prst="rect">
              <a:avLst/>
            </a:prstGeom>
          </p:spPr>
        </p:pic>
        <p:sp>
          <p:nvSpPr>
            <p:cNvPr id="41" name="ZoneTexte 40"/>
            <p:cNvSpPr txBox="1"/>
            <p:nvPr/>
          </p:nvSpPr>
          <p:spPr bwMode="auto">
            <a:xfrm>
              <a:off x="1452682" y="665017"/>
              <a:ext cx="165600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000" dirty="0" smtClean="0">
                  <a:solidFill>
                    <a:schemeClr val="bg1"/>
                  </a:solidFill>
                  <a:cs typeface="Arial" pitchFamily="34" charset="0"/>
                </a:rPr>
                <a:t>La force de l’engagement</a:t>
              </a:r>
              <a:r>
                <a:rPr lang="fr-FR" sz="600" baseline="100000" dirty="0" smtClean="0">
                  <a:solidFill>
                    <a:schemeClr val="bg1"/>
                  </a:solidFill>
                  <a:cs typeface="Arial" pitchFamily="34" charset="0"/>
                </a:rPr>
                <a:t>MD</a:t>
              </a:r>
              <a:endParaRPr lang="fr-FR" sz="1000" baseline="1000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95" name="Groupe 94"/>
          <p:cNvGrpSpPr/>
          <p:nvPr/>
        </p:nvGrpSpPr>
        <p:grpSpPr>
          <a:xfrm>
            <a:off x="5246689" y="1073795"/>
            <a:ext cx="3908612" cy="3221122"/>
            <a:chOff x="5246689" y="1073795"/>
            <a:chExt cx="3908612" cy="3221122"/>
          </a:xfrm>
        </p:grpSpPr>
        <p:grpSp>
          <p:nvGrpSpPr>
            <p:cNvPr id="96" name="Groupe 95"/>
            <p:cNvGrpSpPr/>
            <p:nvPr/>
          </p:nvGrpSpPr>
          <p:grpSpPr>
            <a:xfrm>
              <a:off x="5247141" y="1073795"/>
              <a:ext cx="3893249" cy="396875"/>
              <a:chOff x="5247141" y="1073795"/>
              <a:chExt cx="3893249" cy="396875"/>
            </a:xfrm>
          </p:grpSpPr>
          <p:sp>
            <p:nvSpPr>
              <p:cNvPr id="115" name="Rectangle 114"/>
              <p:cNvSpPr/>
              <p:nvPr/>
            </p:nvSpPr>
            <p:spPr bwMode="gray">
              <a:xfrm>
                <a:off x="5247141" y="1073795"/>
                <a:ext cx="395287" cy="396875"/>
              </a:xfrm>
              <a:prstGeom prst="rect">
                <a:avLst/>
              </a:prstGeom>
              <a:solidFill>
                <a:schemeClr val="accent4">
                  <a:lumMod val="75000"/>
                  <a:alpha val="8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anchor="ctr"/>
              <a:lstStyle/>
              <a:p>
                <a:pPr algn="ctr" eaLnBrk="1" fontAlgn="auto" hangingPunct="1">
                  <a:spcAft>
                    <a:spcPts val="0"/>
                  </a:spcAft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16" name="Rectangle 115"/>
              <p:cNvSpPr/>
              <p:nvPr/>
            </p:nvSpPr>
            <p:spPr bwMode="gray">
              <a:xfrm>
                <a:off x="5635190" y="1073795"/>
                <a:ext cx="3505200" cy="396875"/>
              </a:xfrm>
              <a:prstGeom prst="rect">
                <a:avLst/>
              </a:prstGeom>
              <a:solidFill>
                <a:schemeClr val="accent2">
                  <a:lumMod val="50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</a:pPr>
                <a:r>
                  <a:rPr lang="fr-FR" sz="1600" b="1" kern="0" dirty="0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Deluge</a:t>
                </a:r>
                <a:endParaRPr lang="fr-FR" sz="1600" b="1" kern="0" dirty="0">
                  <a:solidFill>
                    <a:schemeClr val="bg2"/>
                  </a:solidFill>
                  <a:latin typeface="+mn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97" name="Groupe 96"/>
            <p:cNvGrpSpPr/>
            <p:nvPr/>
          </p:nvGrpSpPr>
          <p:grpSpPr>
            <a:xfrm>
              <a:off x="5246689" y="1546090"/>
              <a:ext cx="3894136" cy="395287"/>
              <a:chOff x="5246689" y="1580448"/>
              <a:chExt cx="3894136" cy="395287"/>
            </a:xfrm>
          </p:grpSpPr>
          <p:sp>
            <p:nvSpPr>
              <p:cNvPr id="113" name="Rectangle 35"/>
              <p:cNvSpPr>
                <a:spLocks noChangeArrowheads="1"/>
              </p:cNvSpPr>
              <p:nvPr/>
            </p:nvSpPr>
            <p:spPr bwMode="gray">
              <a:xfrm>
                <a:off x="5246689" y="1580448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114" name="Rectangle 113"/>
              <p:cNvSpPr/>
              <p:nvPr/>
            </p:nvSpPr>
            <p:spPr bwMode="gray">
              <a:xfrm>
                <a:off x="5635190" y="1580448"/>
                <a:ext cx="3505635" cy="395287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What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is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a Data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?</a:t>
                </a:r>
              </a:p>
            </p:txBody>
          </p:sp>
        </p:grpSp>
        <p:grpSp>
          <p:nvGrpSpPr>
            <p:cNvPr id="98" name="Groupe 97"/>
            <p:cNvGrpSpPr/>
            <p:nvPr/>
          </p:nvGrpSpPr>
          <p:grpSpPr>
            <a:xfrm>
              <a:off x="5246689" y="2016797"/>
              <a:ext cx="3894136" cy="395288"/>
              <a:chOff x="5246689" y="2085513"/>
              <a:chExt cx="3894136" cy="395288"/>
            </a:xfrm>
          </p:grpSpPr>
          <p:sp>
            <p:nvSpPr>
              <p:cNvPr id="111" name="Rectangle 38"/>
              <p:cNvSpPr>
                <a:spLocks noChangeArrowheads="1"/>
              </p:cNvSpPr>
              <p:nvPr/>
            </p:nvSpPr>
            <p:spPr bwMode="gray">
              <a:xfrm>
                <a:off x="5246689" y="2085513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112" name="Rectangle 111"/>
              <p:cNvSpPr/>
              <p:nvPr/>
            </p:nvSpPr>
            <p:spPr bwMode="gray">
              <a:xfrm>
                <a:off x="5635190" y="2085513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Skills</a:t>
                </a:r>
                <a:endParaRPr lang="fr-FR" sz="16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99" name="Groupe 98"/>
            <p:cNvGrpSpPr/>
            <p:nvPr/>
          </p:nvGrpSpPr>
          <p:grpSpPr>
            <a:xfrm>
              <a:off x="5246689" y="2487505"/>
              <a:ext cx="3894136" cy="395288"/>
              <a:chOff x="5241116" y="2531910"/>
              <a:chExt cx="3894136" cy="395288"/>
            </a:xfrm>
          </p:grpSpPr>
          <p:sp>
            <p:nvSpPr>
              <p:cNvPr id="109" name="Rectangle 38"/>
              <p:cNvSpPr>
                <a:spLocks noChangeArrowheads="1"/>
              </p:cNvSpPr>
              <p:nvPr/>
            </p:nvSpPr>
            <p:spPr bwMode="gray">
              <a:xfrm>
                <a:off x="5241116" y="2531910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110" name="Rectangle 109"/>
              <p:cNvSpPr/>
              <p:nvPr/>
            </p:nvSpPr>
            <p:spPr bwMode="gray">
              <a:xfrm>
                <a:off x="5629617" y="2531910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Scientific Method</a:t>
                </a:r>
              </a:p>
            </p:txBody>
          </p:sp>
        </p:grpSp>
        <p:grpSp>
          <p:nvGrpSpPr>
            <p:cNvPr id="100" name="Groupe 99"/>
            <p:cNvGrpSpPr/>
            <p:nvPr/>
          </p:nvGrpSpPr>
          <p:grpSpPr>
            <a:xfrm>
              <a:off x="5253927" y="2958213"/>
              <a:ext cx="3894136" cy="395288"/>
              <a:chOff x="5253927" y="3033712"/>
              <a:chExt cx="3894136" cy="395288"/>
            </a:xfrm>
          </p:grpSpPr>
          <p:sp>
            <p:nvSpPr>
              <p:cNvPr id="107" name="Rectangle 38"/>
              <p:cNvSpPr>
                <a:spLocks noChangeArrowheads="1"/>
              </p:cNvSpPr>
              <p:nvPr/>
            </p:nvSpPr>
            <p:spPr bwMode="gray">
              <a:xfrm>
                <a:off x="5253927" y="3033712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5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 bwMode="gray">
              <a:xfrm>
                <a:off x="5642428" y="3033712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Science </a:t>
                </a:r>
                <a:r>
                  <a:rPr lang="fr-FR" sz="1600" b="1" kern="0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Process</a:t>
                </a:r>
                <a:endParaRPr lang="fr-FR" sz="16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101" name="Groupe 100"/>
            <p:cNvGrpSpPr/>
            <p:nvPr/>
          </p:nvGrpSpPr>
          <p:grpSpPr>
            <a:xfrm>
              <a:off x="5253927" y="3428921"/>
              <a:ext cx="3894136" cy="395288"/>
              <a:chOff x="5253927" y="3474719"/>
              <a:chExt cx="3894136" cy="395288"/>
            </a:xfrm>
          </p:grpSpPr>
          <p:sp>
            <p:nvSpPr>
              <p:cNvPr id="105" name="Rectangle 38"/>
              <p:cNvSpPr>
                <a:spLocks noChangeArrowheads="1"/>
              </p:cNvSpPr>
              <p:nvPr/>
            </p:nvSpPr>
            <p:spPr bwMode="gray">
              <a:xfrm>
                <a:off x="5253927" y="3474719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6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 bwMode="gray">
              <a:xfrm>
                <a:off x="5642428" y="3474719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Tools</a:t>
                </a:r>
                <a:endParaRPr lang="fr-FR" sz="16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102" name="Groupe 101"/>
            <p:cNvGrpSpPr/>
            <p:nvPr/>
          </p:nvGrpSpPr>
          <p:grpSpPr>
            <a:xfrm>
              <a:off x="5261165" y="3899629"/>
              <a:ext cx="3894136" cy="395288"/>
              <a:chOff x="5261165" y="3912595"/>
              <a:chExt cx="3894136" cy="395288"/>
            </a:xfrm>
          </p:grpSpPr>
          <p:sp>
            <p:nvSpPr>
              <p:cNvPr id="103" name="Rectangle 38"/>
              <p:cNvSpPr>
                <a:spLocks noChangeArrowheads="1"/>
              </p:cNvSpPr>
              <p:nvPr/>
            </p:nvSpPr>
            <p:spPr bwMode="gray">
              <a:xfrm>
                <a:off x="5261165" y="3912595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104" name="Rectangle 103"/>
              <p:cNvSpPr/>
              <p:nvPr/>
            </p:nvSpPr>
            <p:spPr bwMode="gray">
              <a:xfrm>
                <a:off x="5649666" y="3912595"/>
                <a:ext cx="3505635" cy="395288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Books</a:t>
                </a:r>
                <a:endParaRPr lang="fr-FR" sz="1600" b="1" kern="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088699" cy="92075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fr-FR" dirty="0" smtClean="0"/>
              <a:t>Programme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24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graphicFrame>
        <p:nvGraphicFramePr>
          <p:cNvPr id="11" name="Obje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2476095"/>
              </p:ext>
            </p:extLst>
          </p:nvPr>
        </p:nvGraphicFramePr>
        <p:xfrm>
          <a:off x="4587944" y="1104509"/>
          <a:ext cx="4200525" cy="516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Feuille de calcul" r:id="rId4" imgW="4200550" imgH="5162480" progId="Excel.Sheet.12">
                  <p:embed/>
                </p:oleObj>
              </mc:Choice>
              <mc:Fallback>
                <p:oleObj name="Feuille de calcul" r:id="rId4" imgW="4200550" imgH="5162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87944" y="1104509"/>
                        <a:ext cx="4200525" cy="516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ZoneTexte 11"/>
          <p:cNvSpPr txBox="1"/>
          <p:nvPr/>
        </p:nvSpPr>
        <p:spPr bwMode="auto">
          <a:xfrm>
            <a:off x="248195" y="1815577"/>
            <a:ext cx="3577903" cy="38779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fr-FR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CoursDataScience.git</a:t>
            </a:r>
            <a:endParaRPr lang="fr-FR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+-</a:t>
            </a:r>
            <a:r>
              <a:rPr lang="fr-FR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Les_bases_du_language_Pyhton.ipynb</a:t>
            </a:r>
            <a:endParaRPr lang="fr-FR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+-</a:t>
            </a:r>
            <a:r>
              <a:rPr lang="fr-FR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Data_Preparation.ipynb</a:t>
            </a:r>
            <a:endParaRPr lang="fr-FR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+-</a:t>
            </a:r>
            <a:r>
              <a:rPr lang="fr-FR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Data_Visualisation.ipynb</a:t>
            </a:r>
            <a:endParaRPr lang="fr-FR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+-</a:t>
            </a:r>
            <a:r>
              <a:rPr lang="fr-FR" sz="1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Machine_Learning.ipynb</a:t>
            </a:r>
            <a:endParaRPr lang="fr-FR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|</a:t>
            </a:r>
          </a:p>
          <a:p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+-data/</a:t>
            </a:r>
          </a:p>
          <a:p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|</a:t>
            </a:r>
          </a:p>
          <a:p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+-best_selling_models.xlsx</a:t>
            </a:r>
          </a:p>
          <a:p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|</a:t>
            </a:r>
          </a:p>
          <a:p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+-carsdata_features.csv</a:t>
            </a:r>
          </a:p>
          <a:p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|</a:t>
            </a:r>
          </a:p>
          <a:p>
            <a:r>
              <a:rPr lang="fr-FR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1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+-carsdata4.json</a:t>
            </a:r>
          </a:p>
          <a:p>
            <a:endParaRPr lang="fr-FR" sz="14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05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088699" cy="920750"/>
          </a:xfrm>
        </p:spPr>
        <p:txBody>
          <a:bodyPr>
            <a:normAutofit/>
          </a:bodyPr>
          <a:lstStyle/>
          <a:p>
            <a:pPr algn="ctr">
              <a:defRPr/>
            </a:pPr>
            <a:r>
              <a:rPr lang="fr-FR" dirty="0" smtClean="0"/>
              <a:t>The Data </a:t>
            </a:r>
            <a:r>
              <a:rPr lang="fr-FR" dirty="0" err="1" smtClean="0"/>
              <a:t>Deluge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3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fr-FR" sz="1800" i="1" dirty="0"/>
              <a:t>Hilbert, M. &amp; Lopez, P</a:t>
            </a:r>
            <a:r>
              <a:rPr lang="fr-FR" sz="1800" dirty="0"/>
              <a:t>. Science 2011</a:t>
            </a:r>
          </a:p>
        </p:txBody>
      </p:sp>
      <p:graphicFrame>
        <p:nvGraphicFramePr>
          <p:cNvPr id="38" name="Graphique 3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302840"/>
              </p:ext>
            </p:extLst>
          </p:nvPr>
        </p:nvGraphicFramePr>
        <p:xfrm>
          <a:off x="-76200" y="145888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9" name="Graphique 3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4513756"/>
              </p:ext>
            </p:extLst>
          </p:nvPr>
        </p:nvGraphicFramePr>
        <p:xfrm>
          <a:off x="4648200" y="14541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0" name="Groupe 39"/>
          <p:cNvGrpSpPr/>
          <p:nvPr/>
        </p:nvGrpSpPr>
        <p:grpSpPr>
          <a:xfrm>
            <a:off x="1761353" y="5439937"/>
            <a:ext cx="360040" cy="155921"/>
            <a:chOff x="2843808" y="5649343"/>
            <a:chExt cx="360040" cy="155921"/>
          </a:xfrm>
        </p:grpSpPr>
        <p:sp>
          <p:nvSpPr>
            <p:cNvPr id="43" name="Ellipse 42"/>
            <p:cNvSpPr/>
            <p:nvPr/>
          </p:nvSpPr>
          <p:spPr>
            <a:xfrm>
              <a:off x="2843808" y="5661248"/>
              <a:ext cx="360040" cy="14401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/>
            <p:cNvSpPr/>
            <p:nvPr/>
          </p:nvSpPr>
          <p:spPr>
            <a:xfrm>
              <a:off x="2843808" y="5649343"/>
              <a:ext cx="360040" cy="14401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5" name="ZoneTexte 44"/>
          <p:cNvSpPr txBox="1"/>
          <p:nvPr/>
        </p:nvSpPr>
        <p:spPr>
          <a:xfrm>
            <a:off x="1615001" y="58416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1989</a:t>
            </a:r>
            <a:endParaRPr lang="fr-FR" dirty="0"/>
          </a:p>
        </p:txBody>
      </p:sp>
      <p:sp>
        <p:nvSpPr>
          <p:cNvPr id="49" name="ZoneTexte 48"/>
          <p:cNvSpPr txBox="1"/>
          <p:nvPr/>
        </p:nvSpPr>
        <p:spPr>
          <a:xfrm>
            <a:off x="2407089" y="58297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1993</a:t>
            </a:r>
            <a:endParaRPr lang="fr-FR" dirty="0"/>
          </a:p>
        </p:txBody>
      </p:sp>
      <p:sp>
        <p:nvSpPr>
          <p:cNvPr id="50" name="ZoneTexte 49"/>
          <p:cNvSpPr txBox="1"/>
          <p:nvPr/>
        </p:nvSpPr>
        <p:spPr>
          <a:xfrm>
            <a:off x="3271185" y="58297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2000</a:t>
            </a:r>
            <a:endParaRPr lang="fr-FR" dirty="0"/>
          </a:p>
        </p:txBody>
      </p:sp>
      <p:sp>
        <p:nvSpPr>
          <p:cNvPr id="51" name="ZoneTexte 50"/>
          <p:cNvSpPr txBox="1"/>
          <p:nvPr/>
        </p:nvSpPr>
        <p:spPr>
          <a:xfrm>
            <a:off x="4135281" y="58178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2007</a:t>
            </a:r>
            <a:endParaRPr lang="fr-FR" dirty="0"/>
          </a:p>
        </p:txBody>
      </p:sp>
      <p:grpSp>
        <p:nvGrpSpPr>
          <p:cNvPr id="52" name="Groupe 51"/>
          <p:cNvGrpSpPr/>
          <p:nvPr/>
        </p:nvGrpSpPr>
        <p:grpSpPr>
          <a:xfrm>
            <a:off x="2553441" y="5323915"/>
            <a:ext cx="360040" cy="260038"/>
            <a:chOff x="3635896" y="5533321"/>
            <a:chExt cx="360040" cy="260038"/>
          </a:xfrm>
        </p:grpSpPr>
        <p:grpSp>
          <p:nvGrpSpPr>
            <p:cNvPr id="53" name="Groupe 52"/>
            <p:cNvGrpSpPr/>
            <p:nvPr/>
          </p:nvGrpSpPr>
          <p:grpSpPr>
            <a:xfrm>
              <a:off x="3635896" y="5637438"/>
              <a:ext cx="360040" cy="155921"/>
              <a:chOff x="2843808" y="5649343"/>
              <a:chExt cx="360040" cy="155921"/>
            </a:xfrm>
          </p:grpSpPr>
          <p:sp>
            <p:nvSpPr>
              <p:cNvPr id="63" name="Ellipse 62"/>
              <p:cNvSpPr/>
              <p:nvPr/>
            </p:nvSpPr>
            <p:spPr>
              <a:xfrm>
                <a:off x="2843808" y="5661248"/>
                <a:ext cx="360040" cy="14401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Ellipse 63"/>
              <p:cNvSpPr/>
              <p:nvPr/>
            </p:nvSpPr>
            <p:spPr>
              <a:xfrm>
                <a:off x="2843808" y="5649343"/>
                <a:ext cx="360040" cy="1440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4" name="Groupe 53"/>
            <p:cNvGrpSpPr/>
            <p:nvPr/>
          </p:nvGrpSpPr>
          <p:grpSpPr>
            <a:xfrm>
              <a:off x="3635896" y="5602733"/>
              <a:ext cx="360040" cy="155921"/>
              <a:chOff x="2843808" y="5649343"/>
              <a:chExt cx="360040" cy="155921"/>
            </a:xfrm>
          </p:grpSpPr>
          <p:sp>
            <p:nvSpPr>
              <p:cNvPr id="61" name="Ellipse 60"/>
              <p:cNvSpPr/>
              <p:nvPr/>
            </p:nvSpPr>
            <p:spPr>
              <a:xfrm>
                <a:off x="2843808" y="5661248"/>
                <a:ext cx="360040" cy="14401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Ellipse 61"/>
              <p:cNvSpPr/>
              <p:nvPr/>
            </p:nvSpPr>
            <p:spPr>
              <a:xfrm>
                <a:off x="2843808" y="5649343"/>
                <a:ext cx="360040" cy="1440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5" name="Groupe 54"/>
            <p:cNvGrpSpPr/>
            <p:nvPr/>
          </p:nvGrpSpPr>
          <p:grpSpPr>
            <a:xfrm>
              <a:off x="3635896" y="5568027"/>
              <a:ext cx="360040" cy="155921"/>
              <a:chOff x="2843808" y="5649343"/>
              <a:chExt cx="360040" cy="155921"/>
            </a:xfrm>
          </p:grpSpPr>
          <p:sp>
            <p:nvSpPr>
              <p:cNvPr id="59" name="Ellipse 58"/>
              <p:cNvSpPr/>
              <p:nvPr/>
            </p:nvSpPr>
            <p:spPr>
              <a:xfrm>
                <a:off x="2843808" y="5661248"/>
                <a:ext cx="360040" cy="14401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Ellipse 59"/>
              <p:cNvSpPr/>
              <p:nvPr/>
            </p:nvSpPr>
            <p:spPr>
              <a:xfrm>
                <a:off x="2843808" y="5649343"/>
                <a:ext cx="360040" cy="1440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56" name="Groupe 55"/>
            <p:cNvGrpSpPr/>
            <p:nvPr/>
          </p:nvGrpSpPr>
          <p:grpSpPr>
            <a:xfrm>
              <a:off x="3635896" y="5533321"/>
              <a:ext cx="360040" cy="155921"/>
              <a:chOff x="2843808" y="5649343"/>
              <a:chExt cx="360040" cy="155921"/>
            </a:xfrm>
          </p:grpSpPr>
          <p:sp>
            <p:nvSpPr>
              <p:cNvPr id="57" name="Ellipse 56"/>
              <p:cNvSpPr/>
              <p:nvPr/>
            </p:nvSpPr>
            <p:spPr>
              <a:xfrm>
                <a:off x="2843808" y="5661248"/>
                <a:ext cx="360040" cy="14401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Ellipse 57"/>
              <p:cNvSpPr/>
              <p:nvPr/>
            </p:nvSpPr>
            <p:spPr>
              <a:xfrm>
                <a:off x="2843808" y="5649343"/>
                <a:ext cx="360040" cy="1440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65" name="Groupe 64"/>
          <p:cNvGrpSpPr/>
          <p:nvPr/>
        </p:nvGrpSpPr>
        <p:grpSpPr>
          <a:xfrm>
            <a:off x="3352202" y="5063742"/>
            <a:ext cx="360040" cy="520211"/>
            <a:chOff x="4434657" y="5273148"/>
            <a:chExt cx="360040" cy="520211"/>
          </a:xfrm>
        </p:grpSpPr>
        <p:grpSp>
          <p:nvGrpSpPr>
            <p:cNvPr id="66" name="Groupe 65"/>
            <p:cNvGrpSpPr/>
            <p:nvPr/>
          </p:nvGrpSpPr>
          <p:grpSpPr>
            <a:xfrm>
              <a:off x="4434657" y="5533321"/>
              <a:ext cx="360040" cy="260038"/>
              <a:chOff x="3635896" y="5533321"/>
              <a:chExt cx="360040" cy="260038"/>
            </a:xfrm>
          </p:grpSpPr>
          <p:grpSp>
            <p:nvGrpSpPr>
              <p:cNvPr id="93" name="Groupe 92"/>
              <p:cNvGrpSpPr/>
              <p:nvPr/>
            </p:nvGrpSpPr>
            <p:grpSpPr>
              <a:xfrm>
                <a:off x="3635896" y="5637438"/>
                <a:ext cx="360040" cy="155921"/>
                <a:chOff x="2843808" y="5649343"/>
                <a:chExt cx="360040" cy="155921"/>
              </a:xfrm>
            </p:grpSpPr>
            <p:sp>
              <p:nvSpPr>
                <p:cNvPr id="103" name="Ellipse 102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4" name="Ellipse 103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4" name="Groupe 93"/>
              <p:cNvGrpSpPr/>
              <p:nvPr/>
            </p:nvGrpSpPr>
            <p:grpSpPr>
              <a:xfrm>
                <a:off x="3635896" y="5602733"/>
                <a:ext cx="360040" cy="155921"/>
                <a:chOff x="2843808" y="5649343"/>
                <a:chExt cx="360040" cy="155921"/>
              </a:xfrm>
            </p:grpSpPr>
            <p:sp>
              <p:nvSpPr>
                <p:cNvPr id="101" name="Ellipse 100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2" name="Ellipse 101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5" name="Groupe 94"/>
              <p:cNvGrpSpPr/>
              <p:nvPr/>
            </p:nvGrpSpPr>
            <p:grpSpPr>
              <a:xfrm>
                <a:off x="3635896" y="5568027"/>
                <a:ext cx="360040" cy="155921"/>
                <a:chOff x="2843808" y="5649343"/>
                <a:chExt cx="360040" cy="155921"/>
              </a:xfrm>
            </p:grpSpPr>
            <p:sp>
              <p:nvSpPr>
                <p:cNvPr id="99" name="Ellipse 98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00" name="Ellipse 99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96" name="Groupe 95"/>
              <p:cNvGrpSpPr/>
              <p:nvPr/>
            </p:nvGrpSpPr>
            <p:grpSpPr>
              <a:xfrm>
                <a:off x="3635896" y="5533321"/>
                <a:ext cx="360040" cy="155921"/>
                <a:chOff x="2843808" y="5649343"/>
                <a:chExt cx="360040" cy="155921"/>
              </a:xfrm>
            </p:grpSpPr>
            <p:sp>
              <p:nvSpPr>
                <p:cNvPr id="97" name="Ellipse 96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8" name="Ellipse 97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67" name="Groupe 66"/>
            <p:cNvGrpSpPr/>
            <p:nvPr/>
          </p:nvGrpSpPr>
          <p:grpSpPr>
            <a:xfrm>
              <a:off x="4434657" y="5403234"/>
              <a:ext cx="360040" cy="260038"/>
              <a:chOff x="3635896" y="5533321"/>
              <a:chExt cx="360040" cy="260038"/>
            </a:xfrm>
          </p:grpSpPr>
          <p:grpSp>
            <p:nvGrpSpPr>
              <p:cNvPr id="81" name="Groupe 80"/>
              <p:cNvGrpSpPr/>
              <p:nvPr/>
            </p:nvGrpSpPr>
            <p:grpSpPr>
              <a:xfrm>
                <a:off x="3635896" y="5637438"/>
                <a:ext cx="360040" cy="155921"/>
                <a:chOff x="2843808" y="5649343"/>
                <a:chExt cx="360040" cy="155921"/>
              </a:xfrm>
            </p:grpSpPr>
            <p:sp>
              <p:nvSpPr>
                <p:cNvPr id="91" name="Ellipse 90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2" name="Ellipse 91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82" name="Groupe 81"/>
              <p:cNvGrpSpPr/>
              <p:nvPr/>
            </p:nvGrpSpPr>
            <p:grpSpPr>
              <a:xfrm>
                <a:off x="3635896" y="5602733"/>
                <a:ext cx="360040" cy="155921"/>
                <a:chOff x="2843808" y="5649343"/>
                <a:chExt cx="360040" cy="155921"/>
              </a:xfrm>
            </p:grpSpPr>
            <p:sp>
              <p:nvSpPr>
                <p:cNvPr id="89" name="Ellipse 88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90" name="Ellipse 89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83" name="Groupe 82"/>
              <p:cNvGrpSpPr/>
              <p:nvPr/>
            </p:nvGrpSpPr>
            <p:grpSpPr>
              <a:xfrm>
                <a:off x="3635896" y="5568027"/>
                <a:ext cx="360040" cy="155921"/>
                <a:chOff x="2843808" y="5649343"/>
                <a:chExt cx="360040" cy="155921"/>
              </a:xfrm>
            </p:grpSpPr>
            <p:sp>
              <p:nvSpPr>
                <p:cNvPr id="87" name="Ellipse 86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8" name="Ellipse 87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84" name="Groupe 83"/>
              <p:cNvGrpSpPr/>
              <p:nvPr/>
            </p:nvGrpSpPr>
            <p:grpSpPr>
              <a:xfrm>
                <a:off x="3635896" y="5533321"/>
                <a:ext cx="360040" cy="155921"/>
                <a:chOff x="2843808" y="5649343"/>
                <a:chExt cx="360040" cy="155921"/>
              </a:xfrm>
            </p:grpSpPr>
            <p:sp>
              <p:nvSpPr>
                <p:cNvPr id="85" name="Ellipse 84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Ellipse 85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68" name="Groupe 67"/>
            <p:cNvGrpSpPr/>
            <p:nvPr/>
          </p:nvGrpSpPr>
          <p:grpSpPr>
            <a:xfrm>
              <a:off x="4434657" y="5273148"/>
              <a:ext cx="360040" cy="260038"/>
              <a:chOff x="3635896" y="5533321"/>
              <a:chExt cx="360040" cy="260038"/>
            </a:xfrm>
          </p:grpSpPr>
          <p:grpSp>
            <p:nvGrpSpPr>
              <p:cNvPr id="69" name="Groupe 68"/>
              <p:cNvGrpSpPr/>
              <p:nvPr/>
            </p:nvGrpSpPr>
            <p:grpSpPr>
              <a:xfrm>
                <a:off x="3635896" y="5637438"/>
                <a:ext cx="360040" cy="155921"/>
                <a:chOff x="2843808" y="5649343"/>
                <a:chExt cx="360040" cy="155921"/>
              </a:xfrm>
            </p:grpSpPr>
            <p:sp>
              <p:nvSpPr>
                <p:cNvPr id="79" name="Ellipse 78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0" name="Ellipse 79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0" name="Groupe 69"/>
              <p:cNvGrpSpPr/>
              <p:nvPr/>
            </p:nvGrpSpPr>
            <p:grpSpPr>
              <a:xfrm>
                <a:off x="3635896" y="5602733"/>
                <a:ext cx="360040" cy="155921"/>
                <a:chOff x="2843808" y="5649343"/>
                <a:chExt cx="360040" cy="155921"/>
              </a:xfrm>
            </p:grpSpPr>
            <p:sp>
              <p:nvSpPr>
                <p:cNvPr id="77" name="Ellipse 76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8" name="Ellipse 77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1" name="Groupe 70"/>
              <p:cNvGrpSpPr/>
              <p:nvPr/>
            </p:nvGrpSpPr>
            <p:grpSpPr>
              <a:xfrm>
                <a:off x="3635896" y="5568027"/>
                <a:ext cx="360040" cy="155921"/>
                <a:chOff x="2843808" y="5649343"/>
                <a:chExt cx="360040" cy="155921"/>
              </a:xfrm>
            </p:grpSpPr>
            <p:sp>
              <p:nvSpPr>
                <p:cNvPr id="75" name="Ellipse 74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6" name="Ellipse 75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2" name="Groupe 71"/>
              <p:cNvGrpSpPr/>
              <p:nvPr/>
            </p:nvGrpSpPr>
            <p:grpSpPr>
              <a:xfrm>
                <a:off x="3635896" y="5533321"/>
                <a:ext cx="360040" cy="155921"/>
                <a:chOff x="2843808" y="5649343"/>
                <a:chExt cx="360040" cy="155921"/>
              </a:xfrm>
            </p:grpSpPr>
            <p:sp>
              <p:nvSpPr>
                <p:cNvPr id="73" name="Ellipse 72"/>
                <p:cNvSpPr/>
                <p:nvPr/>
              </p:nvSpPr>
              <p:spPr>
                <a:xfrm>
                  <a:off x="2843808" y="5661248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4" name="Ellipse 73"/>
                <p:cNvSpPr/>
                <p:nvPr/>
              </p:nvSpPr>
              <p:spPr>
                <a:xfrm>
                  <a:off x="2843808" y="5649343"/>
                  <a:ext cx="360040" cy="144016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grpSp>
        <p:nvGrpSpPr>
          <p:cNvPr id="105" name="Groupe 104"/>
          <p:cNvGrpSpPr/>
          <p:nvPr/>
        </p:nvGrpSpPr>
        <p:grpSpPr>
          <a:xfrm>
            <a:off x="4281632" y="3476174"/>
            <a:ext cx="360041" cy="2107779"/>
            <a:chOff x="4281632" y="4077072"/>
            <a:chExt cx="360041" cy="2107779"/>
          </a:xfrm>
        </p:grpSpPr>
        <p:grpSp>
          <p:nvGrpSpPr>
            <p:cNvPr id="106" name="Groupe 105"/>
            <p:cNvGrpSpPr/>
            <p:nvPr/>
          </p:nvGrpSpPr>
          <p:grpSpPr>
            <a:xfrm>
              <a:off x="4281632" y="5664640"/>
              <a:ext cx="360040" cy="520211"/>
              <a:chOff x="4434657" y="5273148"/>
              <a:chExt cx="360040" cy="520211"/>
            </a:xfrm>
          </p:grpSpPr>
          <p:grpSp>
            <p:nvGrpSpPr>
              <p:cNvPr id="270" name="Groupe 269"/>
              <p:cNvGrpSpPr/>
              <p:nvPr/>
            </p:nvGrpSpPr>
            <p:grpSpPr>
              <a:xfrm>
                <a:off x="4434657" y="5533321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297" name="Groupe 296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307" name="Ellipse 306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08" name="Ellipse 307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98" name="Groupe 297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305" name="Ellipse 304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06" name="Ellipse 305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99" name="Groupe 298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303" name="Ellipse 302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04" name="Ellipse 303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300" name="Groupe 299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301" name="Ellipse 300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302" name="Ellipse 301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271" name="Groupe 270"/>
              <p:cNvGrpSpPr/>
              <p:nvPr/>
            </p:nvGrpSpPr>
            <p:grpSpPr>
              <a:xfrm>
                <a:off x="4434657" y="5403234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285" name="Groupe 284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95" name="Ellipse 294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96" name="Ellipse 295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86" name="Groupe 285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93" name="Ellipse 292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94" name="Ellipse 293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87" name="Groupe 286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91" name="Ellipse 290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92" name="Ellipse 291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88" name="Groupe 287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89" name="Ellipse 288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90" name="Ellipse 289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272" name="Groupe 271"/>
              <p:cNvGrpSpPr/>
              <p:nvPr/>
            </p:nvGrpSpPr>
            <p:grpSpPr>
              <a:xfrm>
                <a:off x="4434657" y="5273148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273" name="Groupe 272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83" name="Ellipse 282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84" name="Ellipse 283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74" name="Groupe 273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81" name="Ellipse 280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82" name="Ellipse 281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75" name="Groupe 274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79" name="Ellipse 278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80" name="Ellipse 279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76" name="Groupe 275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77" name="Ellipse 276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78" name="Ellipse 277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grpSp>
          <p:nvGrpSpPr>
            <p:cNvPr id="107" name="Groupe 106"/>
            <p:cNvGrpSpPr/>
            <p:nvPr/>
          </p:nvGrpSpPr>
          <p:grpSpPr>
            <a:xfrm>
              <a:off x="4281633" y="5274270"/>
              <a:ext cx="360040" cy="520211"/>
              <a:chOff x="4434657" y="5273148"/>
              <a:chExt cx="360040" cy="520211"/>
            </a:xfrm>
          </p:grpSpPr>
          <p:grpSp>
            <p:nvGrpSpPr>
              <p:cNvPr id="231" name="Groupe 230"/>
              <p:cNvGrpSpPr/>
              <p:nvPr/>
            </p:nvGrpSpPr>
            <p:grpSpPr>
              <a:xfrm>
                <a:off x="4434657" y="5533321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258" name="Groupe 257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68" name="Ellipse 267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9" name="Ellipse 268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59" name="Groupe 258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66" name="Ellipse 265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7" name="Ellipse 266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60" name="Groupe 259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64" name="Ellipse 263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5" name="Ellipse 264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61" name="Groupe 260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62" name="Ellipse 261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63" name="Ellipse 262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232" name="Groupe 231"/>
              <p:cNvGrpSpPr/>
              <p:nvPr/>
            </p:nvGrpSpPr>
            <p:grpSpPr>
              <a:xfrm>
                <a:off x="4434657" y="5403234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246" name="Groupe 245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56" name="Ellipse 255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7" name="Ellipse 256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47" name="Groupe 246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54" name="Ellipse 253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5" name="Ellipse 254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48" name="Groupe 247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52" name="Ellipse 251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3" name="Ellipse 252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49" name="Groupe 248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50" name="Ellipse 249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51" name="Ellipse 250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233" name="Groupe 232"/>
              <p:cNvGrpSpPr/>
              <p:nvPr/>
            </p:nvGrpSpPr>
            <p:grpSpPr>
              <a:xfrm>
                <a:off x="4434657" y="5273148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234" name="Groupe 233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44" name="Ellipse 243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5" name="Ellipse 244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5" name="Groupe 234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42" name="Ellipse 241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3" name="Ellipse 242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6" name="Groupe 235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40" name="Ellipse 239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41" name="Ellipse 240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37" name="Groupe 236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38" name="Ellipse 237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9" name="Ellipse 238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grpSp>
          <p:nvGrpSpPr>
            <p:cNvPr id="108" name="Groupe 107"/>
            <p:cNvGrpSpPr/>
            <p:nvPr/>
          </p:nvGrpSpPr>
          <p:grpSpPr>
            <a:xfrm>
              <a:off x="4281632" y="4883898"/>
              <a:ext cx="360040" cy="520211"/>
              <a:chOff x="4434657" y="5273148"/>
              <a:chExt cx="360040" cy="520211"/>
            </a:xfrm>
          </p:grpSpPr>
          <p:grpSp>
            <p:nvGrpSpPr>
              <p:cNvPr id="192" name="Groupe 191"/>
              <p:cNvGrpSpPr/>
              <p:nvPr/>
            </p:nvGrpSpPr>
            <p:grpSpPr>
              <a:xfrm>
                <a:off x="4434657" y="5533321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219" name="Groupe 218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29" name="Ellipse 228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30" name="Ellipse 229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0" name="Groupe 219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27" name="Ellipse 226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8" name="Ellipse 227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1" name="Groupe 220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25" name="Ellipse 224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6" name="Ellipse 225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22" name="Groupe 221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23" name="Ellipse 222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24" name="Ellipse 223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193" name="Groupe 192"/>
              <p:cNvGrpSpPr/>
              <p:nvPr/>
            </p:nvGrpSpPr>
            <p:grpSpPr>
              <a:xfrm>
                <a:off x="4434657" y="5403234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207" name="Groupe 206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17" name="Ellipse 216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8" name="Ellipse 217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8" name="Groupe 207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15" name="Ellipse 214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6" name="Ellipse 215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09" name="Groupe 208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13" name="Ellipse 212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4" name="Ellipse 213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210" name="Groupe 209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11" name="Ellipse 210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12" name="Ellipse 211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194" name="Groupe 193"/>
              <p:cNvGrpSpPr/>
              <p:nvPr/>
            </p:nvGrpSpPr>
            <p:grpSpPr>
              <a:xfrm>
                <a:off x="4434657" y="5273148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195" name="Groupe 194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05" name="Ellipse 204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6" name="Ellipse 205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96" name="Groupe 195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03" name="Ellipse 202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4" name="Ellipse 203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97" name="Groupe 196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201" name="Ellipse 200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2" name="Ellipse 201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98" name="Groupe 197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99" name="Ellipse 198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200" name="Ellipse 199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grpSp>
          <p:nvGrpSpPr>
            <p:cNvPr id="109" name="Groupe 108"/>
            <p:cNvGrpSpPr/>
            <p:nvPr/>
          </p:nvGrpSpPr>
          <p:grpSpPr>
            <a:xfrm>
              <a:off x="4281633" y="4493526"/>
              <a:ext cx="360040" cy="520211"/>
              <a:chOff x="4434657" y="5273148"/>
              <a:chExt cx="360040" cy="520211"/>
            </a:xfrm>
          </p:grpSpPr>
          <p:grpSp>
            <p:nvGrpSpPr>
              <p:cNvPr id="153" name="Groupe 152"/>
              <p:cNvGrpSpPr/>
              <p:nvPr/>
            </p:nvGrpSpPr>
            <p:grpSpPr>
              <a:xfrm>
                <a:off x="4434657" y="5533321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180" name="Groupe 179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90" name="Ellipse 189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91" name="Ellipse 190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81" name="Groupe 180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88" name="Ellipse 187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9" name="Ellipse 188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82" name="Groupe 181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86" name="Ellipse 185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7" name="Ellipse 186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83" name="Groupe 182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84" name="Ellipse 183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85" name="Ellipse 184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154" name="Groupe 153"/>
              <p:cNvGrpSpPr/>
              <p:nvPr/>
            </p:nvGrpSpPr>
            <p:grpSpPr>
              <a:xfrm>
                <a:off x="4434657" y="5403234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168" name="Groupe 167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78" name="Ellipse 177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9" name="Ellipse 178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69" name="Groupe 168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76" name="Ellipse 175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7" name="Ellipse 176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0" name="Groupe 169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74" name="Ellipse 173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5" name="Ellipse 174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71" name="Groupe 170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72" name="Ellipse 171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73" name="Ellipse 172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155" name="Groupe 154"/>
              <p:cNvGrpSpPr/>
              <p:nvPr/>
            </p:nvGrpSpPr>
            <p:grpSpPr>
              <a:xfrm>
                <a:off x="4434657" y="5273148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156" name="Groupe 155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66" name="Ellipse 165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67" name="Ellipse 166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57" name="Groupe 156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64" name="Ellipse 163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65" name="Ellipse 164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58" name="Groupe 157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62" name="Ellipse 161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63" name="Ellipse 162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59" name="Groupe 158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60" name="Ellipse 159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61" name="Ellipse 160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grpSp>
          <p:nvGrpSpPr>
            <p:cNvPr id="110" name="Groupe 109"/>
            <p:cNvGrpSpPr/>
            <p:nvPr/>
          </p:nvGrpSpPr>
          <p:grpSpPr>
            <a:xfrm>
              <a:off x="4281632" y="4103154"/>
              <a:ext cx="360040" cy="520211"/>
              <a:chOff x="4434657" y="5273148"/>
              <a:chExt cx="360040" cy="520211"/>
            </a:xfrm>
          </p:grpSpPr>
          <p:grpSp>
            <p:nvGrpSpPr>
              <p:cNvPr id="114" name="Groupe 113"/>
              <p:cNvGrpSpPr/>
              <p:nvPr/>
            </p:nvGrpSpPr>
            <p:grpSpPr>
              <a:xfrm>
                <a:off x="4434657" y="5533321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141" name="Groupe 140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51" name="Ellipse 150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52" name="Ellipse 151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42" name="Groupe 141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49" name="Ellipse 148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50" name="Ellipse 149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43" name="Groupe 142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47" name="Ellipse 146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48" name="Ellipse 147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44" name="Groupe 143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45" name="Ellipse 144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46" name="Ellipse 145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115" name="Groupe 114"/>
              <p:cNvGrpSpPr/>
              <p:nvPr/>
            </p:nvGrpSpPr>
            <p:grpSpPr>
              <a:xfrm>
                <a:off x="4434657" y="5403234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129" name="Groupe 128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39" name="Ellipse 138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40" name="Ellipse 139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30" name="Groupe 129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37" name="Ellipse 136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8" name="Ellipse 137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31" name="Groupe 130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35" name="Ellipse 134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6" name="Ellipse 135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32" name="Groupe 131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33" name="Ellipse 132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34" name="Ellipse 133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  <p:grpSp>
            <p:nvGrpSpPr>
              <p:cNvPr id="116" name="Groupe 115"/>
              <p:cNvGrpSpPr/>
              <p:nvPr/>
            </p:nvGrpSpPr>
            <p:grpSpPr>
              <a:xfrm>
                <a:off x="4434657" y="5273148"/>
                <a:ext cx="360040" cy="260038"/>
                <a:chOff x="3635896" y="5533321"/>
                <a:chExt cx="360040" cy="260038"/>
              </a:xfrm>
            </p:grpSpPr>
            <p:grpSp>
              <p:nvGrpSpPr>
                <p:cNvPr id="117" name="Groupe 116"/>
                <p:cNvGrpSpPr/>
                <p:nvPr/>
              </p:nvGrpSpPr>
              <p:grpSpPr>
                <a:xfrm>
                  <a:off x="3635896" y="5637438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27" name="Ellipse 126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8" name="Ellipse 127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18" name="Groupe 117"/>
                <p:cNvGrpSpPr/>
                <p:nvPr/>
              </p:nvGrpSpPr>
              <p:grpSpPr>
                <a:xfrm>
                  <a:off x="3635896" y="5602733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25" name="Ellipse 124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6" name="Ellipse 125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19" name="Groupe 118"/>
                <p:cNvGrpSpPr/>
                <p:nvPr/>
              </p:nvGrpSpPr>
              <p:grpSpPr>
                <a:xfrm>
                  <a:off x="3635896" y="5568027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23" name="Ellipse 122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4" name="Ellipse 123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  <p:grpSp>
              <p:nvGrpSpPr>
                <p:cNvPr id="120" name="Groupe 119"/>
                <p:cNvGrpSpPr/>
                <p:nvPr/>
              </p:nvGrpSpPr>
              <p:grpSpPr>
                <a:xfrm>
                  <a:off x="3635896" y="5533321"/>
                  <a:ext cx="360040" cy="155921"/>
                  <a:chOff x="2843808" y="5649343"/>
                  <a:chExt cx="360040" cy="155921"/>
                </a:xfrm>
              </p:grpSpPr>
              <p:sp>
                <p:nvSpPr>
                  <p:cNvPr id="121" name="Ellipse 120"/>
                  <p:cNvSpPr/>
                  <p:nvPr/>
                </p:nvSpPr>
                <p:spPr>
                  <a:xfrm>
                    <a:off x="2843808" y="5661248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  <p:sp>
                <p:nvSpPr>
                  <p:cNvPr id="122" name="Ellipse 121"/>
                  <p:cNvSpPr/>
                  <p:nvPr/>
                </p:nvSpPr>
                <p:spPr>
                  <a:xfrm>
                    <a:off x="2843808" y="5649343"/>
                    <a:ext cx="360040" cy="144016"/>
                  </a:xfrm>
                  <a:prstGeom prst="ellipse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/>
                  </a:p>
                </p:txBody>
              </p:sp>
            </p:grpSp>
          </p:grpSp>
        </p:grpSp>
        <p:grpSp>
          <p:nvGrpSpPr>
            <p:cNvPr id="111" name="Groupe 110"/>
            <p:cNvGrpSpPr/>
            <p:nvPr/>
          </p:nvGrpSpPr>
          <p:grpSpPr>
            <a:xfrm>
              <a:off x="4281632" y="4077072"/>
              <a:ext cx="360040" cy="155921"/>
              <a:chOff x="2843808" y="5649343"/>
              <a:chExt cx="360040" cy="155921"/>
            </a:xfrm>
          </p:grpSpPr>
          <p:sp>
            <p:nvSpPr>
              <p:cNvPr id="112" name="Ellipse 111"/>
              <p:cNvSpPr/>
              <p:nvPr/>
            </p:nvSpPr>
            <p:spPr>
              <a:xfrm>
                <a:off x="2843808" y="5661248"/>
                <a:ext cx="360040" cy="144016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3" name="Ellipse 112"/>
              <p:cNvSpPr/>
              <p:nvPr/>
            </p:nvSpPr>
            <p:spPr>
              <a:xfrm>
                <a:off x="2843808" y="5649343"/>
                <a:ext cx="360040" cy="144016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09" name="ZoneTexte 308"/>
          <p:cNvSpPr txBox="1"/>
          <p:nvPr/>
        </p:nvSpPr>
        <p:spPr>
          <a:xfrm>
            <a:off x="1781968" y="559585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310" name="ZoneTexte 309"/>
          <p:cNvSpPr txBox="1"/>
          <p:nvPr/>
        </p:nvSpPr>
        <p:spPr>
          <a:xfrm>
            <a:off x="2574056" y="5583953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4</a:t>
            </a:r>
            <a:endParaRPr lang="fr-FR" sz="1200" dirty="0"/>
          </a:p>
        </p:txBody>
      </p:sp>
      <p:sp>
        <p:nvSpPr>
          <p:cNvPr id="311" name="ZoneTexte 310"/>
          <p:cNvSpPr txBox="1"/>
          <p:nvPr/>
        </p:nvSpPr>
        <p:spPr>
          <a:xfrm>
            <a:off x="3438152" y="5583953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12</a:t>
            </a:r>
            <a:endParaRPr lang="fr-FR" sz="1200" dirty="0"/>
          </a:p>
        </p:txBody>
      </p:sp>
      <p:sp>
        <p:nvSpPr>
          <p:cNvPr id="312" name="ZoneTexte 311"/>
          <p:cNvSpPr txBox="1"/>
          <p:nvPr/>
        </p:nvSpPr>
        <p:spPr>
          <a:xfrm>
            <a:off x="4302248" y="5572048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61</a:t>
            </a:r>
            <a:endParaRPr lang="fr-FR" sz="1200" dirty="0"/>
          </a:p>
        </p:txBody>
      </p:sp>
      <p:sp>
        <p:nvSpPr>
          <p:cNvPr id="4" name="ZoneTexte 3"/>
          <p:cNvSpPr txBox="1"/>
          <p:nvPr/>
        </p:nvSpPr>
        <p:spPr bwMode="auto">
          <a:xfrm rot="16200000">
            <a:off x="655764" y="4794910"/>
            <a:ext cx="1641475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fr-FR" dirty="0" smtClean="0">
                <a:solidFill>
                  <a:schemeClr val="accent4"/>
                </a:solidFill>
                <a:cs typeface="Arial" pitchFamily="34" charset="0"/>
              </a:rPr>
              <a:t>CDs per Person</a:t>
            </a:r>
          </a:p>
        </p:txBody>
      </p:sp>
    </p:spTree>
    <p:extLst>
      <p:ext uri="{BB962C8B-B14F-4D97-AF65-F5344CB8AC3E}">
        <p14:creationId xmlns:p14="http://schemas.microsoft.com/office/powerpoint/2010/main" val="370159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 descr="bg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" y="0"/>
            <a:ext cx="9141885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>
            <a:off x="5638800" y="10160"/>
            <a:ext cx="3505200" cy="68754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90000"/>
                </a:schemeClr>
              </a:gs>
              <a:gs pos="50000">
                <a:schemeClr val="accent1">
                  <a:shade val="67500"/>
                  <a:satMod val="115000"/>
                  <a:alpha val="90000"/>
                </a:schemeClr>
              </a:gs>
              <a:gs pos="100000">
                <a:schemeClr val="accent1">
                  <a:shade val="100000"/>
                  <a:satMod val="115000"/>
                  <a:alpha val="90000"/>
                </a:schemeClr>
              </a:gs>
            </a:gsLst>
            <a:lin ang="108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anchor="ctr"/>
          <a:lstStyle/>
          <a:p>
            <a:pPr algn="ctr" eaLnBrk="1" fontAlgn="auto" hangingPunct="1">
              <a:spcAft>
                <a:spcPts val="0"/>
              </a:spcAft>
              <a:buSzPct val="90000"/>
              <a:defRPr/>
            </a:pPr>
            <a:endParaRPr lang="fr-FR" sz="1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 bwMode="auto">
          <a:xfrm>
            <a:off x="5844988" y="79638"/>
            <a:ext cx="3074894" cy="474134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44000" tIns="0" rIns="648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fr-FR" sz="2000" b="1" kern="0" dirty="0" smtClean="0">
                <a:solidFill>
                  <a:schemeClr val="bg2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AGENDA</a:t>
            </a:r>
          </a:p>
        </p:txBody>
      </p:sp>
      <p:grpSp>
        <p:nvGrpSpPr>
          <p:cNvPr id="38" name="Groupe 57"/>
          <p:cNvGrpSpPr/>
          <p:nvPr/>
        </p:nvGrpSpPr>
        <p:grpSpPr>
          <a:xfrm>
            <a:off x="3" y="5811398"/>
            <a:ext cx="3139741" cy="1046602"/>
            <a:chOff x="-31059" y="0"/>
            <a:chExt cx="3139741" cy="1046602"/>
          </a:xfrm>
        </p:grpSpPr>
        <p:pic>
          <p:nvPicPr>
            <p:cNvPr id="39" name="Image 38" descr="CGI logo png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-31059" y="0"/>
              <a:ext cx="1687060" cy="1046602"/>
            </a:xfrm>
            <a:prstGeom prst="rect">
              <a:avLst/>
            </a:prstGeom>
          </p:spPr>
        </p:pic>
        <p:sp>
          <p:nvSpPr>
            <p:cNvPr id="41" name="ZoneTexte 40"/>
            <p:cNvSpPr txBox="1"/>
            <p:nvPr/>
          </p:nvSpPr>
          <p:spPr bwMode="auto">
            <a:xfrm>
              <a:off x="1452682" y="665017"/>
              <a:ext cx="165600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000" dirty="0" smtClean="0">
                  <a:solidFill>
                    <a:schemeClr val="bg1"/>
                  </a:solidFill>
                  <a:cs typeface="Arial" pitchFamily="34" charset="0"/>
                </a:rPr>
                <a:t>La force de l’engagement</a:t>
              </a:r>
              <a:r>
                <a:rPr lang="fr-FR" sz="600" baseline="100000" dirty="0" smtClean="0">
                  <a:solidFill>
                    <a:schemeClr val="bg1"/>
                  </a:solidFill>
                  <a:cs typeface="Arial" pitchFamily="34" charset="0"/>
                </a:rPr>
                <a:t>MD</a:t>
              </a:r>
              <a:endParaRPr lang="fr-FR" sz="1000" baseline="1000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5246689" y="1073795"/>
            <a:ext cx="3908612" cy="3221122"/>
            <a:chOff x="5246689" y="1073795"/>
            <a:chExt cx="3908612" cy="3221122"/>
          </a:xfrm>
        </p:grpSpPr>
        <p:grpSp>
          <p:nvGrpSpPr>
            <p:cNvPr id="31" name="Groupe 30"/>
            <p:cNvGrpSpPr/>
            <p:nvPr/>
          </p:nvGrpSpPr>
          <p:grpSpPr>
            <a:xfrm>
              <a:off x="5247141" y="1073795"/>
              <a:ext cx="3893249" cy="396875"/>
              <a:chOff x="5247141" y="1073795"/>
              <a:chExt cx="3893249" cy="396875"/>
            </a:xfrm>
          </p:grpSpPr>
          <p:sp>
            <p:nvSpPr>
              <p:cNvPr id="61" name="Rectangle 60"/>
              <p:cNvSpPr/>
              <p:nvPr/>
            </p:nvSpPr>
            <p:spPr bwMode="gray">
              <a:xfrm>
                <a:off x="5247141" y="1073795"/>
                <a:ext cx="395287" cy="396875"/>
              </a:xfrm>
              <a:prstGeom prst="rect">
                <a:avLst/>
              </a:prstGeom>
              <a:solidFill>
                <a:schemeClr val="accent4">
                  <a:lumMod val="75000"/>
                  <a:alpha val="8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anchor="ctr"/>
              <a:lstStyle/>
              <a:p>
                <a:pPr algn="ctr" eaLnBrk="1" fontAlgn="auto" hangingPunct="1">
                  <a:spcAft>
                    <a:spcPts val="0"/>
                  </a:spcAft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 bwMode="gray">
              <a:xfrm>
                <a:off x="5635190" y="1073795"/>
                <a:ext cx="3505200" cy="396875"/>
              </a:xfrm>
              <a:prstGeom prst="rect">
                <a:avLst/>
              </a:prstGeom>
              <a:solidFill>
                <a:schemeClr val="accent2">
                  <a:lumMod val="50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</a:pPr>
                <a:r>
                  <a:rPr lang="fr-FR" sz="1600" b="1" kern="0" dirty="0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Deluge</a:t>
                </a:r>
                <a:endParaRPr lang="fr-FR" sz="1600" b="1" kern="0" dirty="0">
                  <a:solidFill>
                    <a:schemeClr val="bg2"/>
                  </a:solidFill>
                  <a:latin typeface="+mn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2" name="Groupe 31"/>
            <p:cNvGrpSpPr/>
            <p:nvPr/>
          </p:nvGrpSpPr>
          <p:grpSpPr>
            <a:xfrm>
              <a:off x="5246689" y="1546090"/>
              <a:ext cx="3894136" cy="395287"/>
              <a:chOff x="5246689" y="1580448"/>
              <a:chExt cx="3894136" cy="395287"/>
            </a:xfrm>
          </p:grpSpPr>
          <p:sp>
            <p:nvSpPr>
              <p:cNvPr id="57" name="Rectangle 35"/>
              <p:cNvSpPr>
                <a:spLocks noChangeArrowheads="1"/>
              </p:cNvSpPr>
              <p:nvPr/>
            </p:nvSpPr>
            <p:spPr bwMode="gray">
              <a:xfrm>
                <a:off x="5246689" y="1580448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 bwMode="gray">
              <a:xfrm>
                <a:off x="5635190" y="1580448"/>
                <a:ext cx="3505635" cy="395287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What</a:t>
                </a: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is</a:t>
                </a: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a Data </a:t>
                </a: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?</a:t>
                </a: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5246689" y="2016797"/>
              <a:ext cx="3894136" cy="395288"/>
              <a:chOff x="5246689" y="2085513"/>
              <a:chExt cx="3894136" cy="395288"/>
            </a:xfrm>
          </p:grpSpPr>
          <p:sp>
            <p:nvSpPr>
              <p:cNvPr id="55" name="Rectangle 38"/>
              <p:cNvSpPr>
                <a:spLocks noChangeArrowheads="1"/>
              </p:cNvSpPr>
              <p:nvPr/>
            </p:nvSpPr>
            <p:spPr bwMode="gray">
              <a:xfrm>
                <a:off x="5246689" y="2085513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 bwMode="gray">
              <a:xfrm>
                <a:off x="5635190" y="2085513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Skills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5246689" y="2487505"/>
              <a:ext cx="3894136" cy="395288"/>
              <a:chOff x="5241116" y="2531910"/>
              <a:chExt cx="3894136" cy="395288"/>
            </a:xfrm>
          </p:grpSpPr>
          <p:sp>
            <p:nvSpPr>
              <p:cNvPr id="53" name="Rectangle 38"/>
              <p:cNvSpPr>
                <a:spLocks noChangeArrowheads="1"/>
              </p:cNvSpPr>
              <p:nvPr/>
            </p:nvSpPr>
            <p:spPr bwMode="gray">
              <a:xfrm>
                <a:off x="5241116" y="2531910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 bwMode="gray">
              <a:xfrm>
                <a:off x="5629617" y="2531910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Scientific Method</a:t>
                </a: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5253927" y="2958213"/>
              <a:ext cx="3894136" cy="395288"/>
              <a:chOff x="5253927" y="3033712"/>
              <a:chExt cx="3894136" cy="395288"/>
            </a:xfrm>
          </p:grpSpPr>
          <p:sp>
            <p:nvSpPr>
              <p:cNvPr id="49" name="Rectangle 38"/>
              <p:cNvSpPr>
                <a:spLocks noChangeArrowheads="1"/>
              </p:cNvSpPr>
              <p:nvPr/>
            </p:nvSpPr>
            <p:spPr bwMode="gray">
              <a:xfrm>
                <a:off x="5253927" y="3033712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5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 bwMode="gray">
              <a:xfrm>
                <a:off x="5642428" y="3033712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Science </a:t>
                </a:r>
                <a:r>
                  <a:rPr lang="fr-FR" sz="1600" kern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Process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5253927" y="3428921"/>
              <a:ext cx="3894136" cy="395288"/>
              <a:chOff x="5253927" y="3474719"/>
              <a:chExt cx="3894136" cy="395288"/>
            </a:xfrm>
          </p:grpSpPr>
          <p:sp>
            <p:nvSpPr>
              <p:cNvPr id="46" name="Rectangle 38"/>
              <p:cNvSpPr>
                <a:spLocks noChangeArrowheads="1"/>
              </p:cNvSpPr>
              <p:nvPr/>
            </p:nvSpPr>
            <p:spPr bwMode="gray">
              <a:xfrm>
                <a:off x="5253927" y="3474719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6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 bwMode="gray">
              <a:xfrm>
                <a:off x="5642428" y="3474719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Tools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40" name="Groupe 39"/>
            <p:cNvGrpSpPr/>
            <p:nvPr/>
          </p:nvGrpSpPr>
          <p:grpSpPr>
            <a:xfrm>
              <a:off x="5261165" y="3899629"/>
              <a:ext cx="3894136" cy="395288"/>
              <a:chOff x="5261165" y="3912595"/>
              <a:chExt cx="3894136" cy="395288"/>
            </a:xfrm>
          </p:grpSpPr>
          <p:sp>
            <p:nvSpPr>
              <p:cNvPr id="43" name="Rectangle 38"/>
              <p:cNvSpPr>
                <a:spLocks noChangeArrowheads="1"/>
              </p:cNvSpPr>
              <p:nvPr/>
            </p:nvSpPr>
            <p:spPr bwMode="gray">
              <a:xfrm>
                <a:off x="5261165" y="3912595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 bwMode="gray">
              <a:xfrm>
                <a:off x="5649666" y="3912595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Books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106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594588" cy="92075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Data </a:t>
            </a:r>
            <a:r>
              <a:rPr lang="fr-FR" dirty="0" err="1" smtClean="0"/>
              <a:t>Scientist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5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664221" y="4010536"/>
            <a:ext cx="194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Money </a:t>
            </a:r>
            <a:r>
              <a:rPr lang="fr-FR" i="1" dirty="0" err="1" smtClean="0"/>
              <a:t>ball</a:t>
            </a:r>
            <a:r>
              <a:rPr lang="fr-FR" i="1" dirty="0" smtClean="0"/>
              <a:t>  (2011)</a:t>
            </a:r>
            <a:endParaRPr lang="fr-FR" i="1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366499"/>
            <a:ext cx="2438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614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594588" cy="92075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Data </a:t>
            </a:r>
            <a:r>
              <a:rPr lang="fr-FR" dirty="0" err="1" smtClean="0"/>
              <a:t>Scientist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6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9" t="19256" r="21901" b="21478"/>
          <a:stretch/>
        </p:blipFill>
        <p:spPr>
          <a:xfrm>
            <a:off x="2155169" y="1212374"/>
            <a:ext cx="5225143" cy="406400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403649" y="5276374"/>
            <a:ext cx="6552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data scientist is "a new </a:t>
            </a:r>
            <a:r>
              <a:rPr lang="en-US" i="1" dirty="0" smtClean="0"/>
              <a:t>breed“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"</a:t>
            </a:r>
            <a:r>
              <a:rPr lang="en-US" i="1" dirty="0"/>
              <a:t>shortage of data scientists is becoming a serious constraint in some sectors"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9233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594588" cy="92075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Data </a:t>
            </a:r>
            <a:r>
              <a:rPr lang="fr-FR" dirty="0" err="1" smtClean="0"/>
              <a:t>Scientist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7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7" b="6878"/>
          <a:stretch/>
        </p:blipFill>
        <p:spPr>
          <a:xfrm>
            <a:off x="4974612" y="3328741"/>
            <a:ext cx="4056041" cy="274966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56"/>
          <a:stretch/>
        </p:blipFill>
        <p:spPr>
          <a:xfrm>
            <a:off x="4974612" y="644134"/>
            <a:ext cx="4056041" cy="2722221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76" y="1336473"/>
            <a:ext cx="1687736" cy="44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 bwMode="auto">
          <a:xfrm>
            <a:off x="3286875" y="2259874"/>
            <a:ext cx="152605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  <a:cs typeface="Arial" pitchFamily="34" charset="0"/>
              </a:rPr>
              <a:t>Data </a:t>
            </a:r>
            <a:r>
              <a:rPr lang="fr-FR" b="1" dirty="0" err="1" smtClean="0">
                <a:solidFill>
                  <a:srgbClr val="0070C0"/>
                </a:solidFill>
                <a:cs typeface="Arial" pitchFamily="34" charset="0"/>
              </a:rPr>
              <a:t>Scientist</a:t>
            </a:r>
            <a:endParaRPr lang="fr-FR" b="1" dirty="0" smtClean="0">
              <a:solidFill>
                <a:srgbClr val="0070C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03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675" y="185738"/>
            <a:ext cx="4594588" cy="92075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a Data </a:t>
            </a:r>
            <a:r>
              <a:rPr lang="fr-FR" dirty="0" err="1" smtClean="0"/>
              <a:t>Scientist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2772" name="Espace réservé du numéro de diapositive 3"/>
          <p:cNvSpPr>
            <a:spLocks noGrp="1"/>
          </p:cNvSpPr>
          <p:nvPr>
            <p:ph type="sldNum" sz="quarter" idx="18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F6A519A-AEA7-4990-BDA3-9AABA3BA5871}" type="slidenum">
              <a:rPr lang="fr-FR" altLang="fr-FR" smtClean="0"/>
              <a:pPr/>
              <a:t>8</a:t>
            </a:fld>
            <a:endParaRPr lang="fr-FR" altLang="fr-FR" smtClean="0"/>
          </a:p>
        </p:txBody>
      </p:sp>
      <p:sp>
        <p:nvSpPr>
          <p:cNvPr id="13" name="Titre 1"/>
          <p:cNvSpPr txBox="1">
            <a:spLocks/>
          </p:cNvSpPr>
          <p:nvPr/>
        </p:nvSpPr>
        <p:spPr bwMode="auto">
          <a:xfrm>
            <a:off x="4703847" y="183759"/>
            <a:ext cx="4088699" cy="92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accent4"/>
                </a:solidFill>
                <a:latin typeface="Arial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>
              <a:defRPr/>
            </a:pPr>
            <a:endParaRPr lang="fr-FR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876" y="1336473"/>
            <a:ext cx="1687736" cy="44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48"/>
          <a:stretch/>
        </p:blipFill>
        <p:spPr>
          <a:xfrm>
            <a:off x="4974612" y="644134"/>
            <a:ext cx="3980890" cy="266459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5901"/>
          <a:stretch/>
        </p:blipFill>
        <p:spPr>
          <a:xfrm>
            <a:off x="4974612" y="3302217"/>
            <a:ext cx="3980890" cy="274861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 bwMode="auto">
          <a:xfrm>
            <a:off x="3286875" y="2259874"/>
            <a:ext cx="1526059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fr-FR" b="1" dirty="0" smtClean="0">
                <a:solidFill>
                  <a:srgbClr val="0070C0"/>
                </a:solidFill>
                <a:cs typeface="Arial" pitchFamily="34" charset="0"/>
              </a:rPr>
              <a:t>Data </a:t>
            </a:r>
            <a:r>
              <a:rPr lang="fr-FR" b="1" dirty="0" err="1" smtClean="0">
                <a:solidFill>
                  <a:srgbClr val="0070C0"/>
                </a:solidFill>
                <a:cs typeface="Arial" pitchFamily="34" charset="0"/>
              </a:rPr>
              <a:t>Scientist</a:t>
            </a:r>
            <a:endParaRPr lang="fr-FR" b="1" dirty="0" smtClean="0">
              <a:solidFill>
                <a:srgbClr val="0070C0"/>
              </a:solidFill>
              <a:cs typeface="Arial" pitchFamily="34" charset="0"/>
            </a:endParaRPr>
          </a:p>
        </p:txBody>
      </p:sp>
      <p:sp>
        <p:nvSpPr>
          <p:cNvPr id="15" name="ZoneTexte 14"/>
          <p:cNvSpPr txBox="1"/>
          <p:nvPr/>
        </p:nvSpPr>
        <p:spPr bwMode="auto">
          <a:xfrm>
            <a:off x="3286874" y="2730137"/>
            <a:ext cx="936154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0" rIns="0" bIns="0" rtlCol="0">
            <a:spAutoFit/>
          </a:bodyPr>
          <a:lstStyle/>
          <a:p>
            <a:r>
              <a:rPr lang="fr-FR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  <a:cs typeface="Arial" pitchFamily="34" charset="0"/>
              </a:rPr>
              <a:t>Big</a:t>
            </a:r>
            <a:r>
              <a:rPr lang="fr-FR" b="1" dirty="0" smtClean="0">
                <a:solidFill>
                  <a:schemeClr val="accent5">
                    <a:lumMod val="60000"/>
                    <a:lumOff val="40000"/>
                  </a:schemeClr>
                </a:solidFill>
                <a:cs typeface="Arial" pitchFamily="34" charset="0"/>
              </a:rPr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84652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 descr="bg0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7" y="0"/>
            <a:ext cx="9141885" cy="6858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>
            <a:off x="5638800" y="10160"/>
            <a:ext cx="3505200" cy="68754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  <a:alpha val="90000"/>
                </a:schemeClr>
              </a:gs>
              <a:gs pos="50000">
                <a:schemeClr val="accent1">
                  <a:shade val="67500"/>
                  <a:satMod val="115000"/>
                  <a:alpha val="90000"/>
                </a:schemeClr>
              </a:gs>
              <a:gs pos="100000">
                <a:schemeClr val="accent1">
                  <a:shade val="100000"/>
                  <a:satMod val="115000"/>
                  <a:alpha val="90000"/>
                </a:schemeClr>
              </a:gs>
            </a:gsLst>
            <a:lin ang="108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lIns="63500" tIns="0" rIns="64800" bIns="0" anchor="ctr"/>
          <a:lstStyle/>
          <a:p>
            <a:pPr algn="ctr" eaLnBrk="1" fontAlgn="auto" hangingPunct="1">
              <a:spcAft>
                <a:spcPts val="0"/>
              </a:spcAft>
              <a:buSzPct val="90000"/>
              <a:defRPr/>
            </a:pPr>
            <a:endParaRPr lang="fr-FR" sz="1600" b="1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 bwMode="auto">
          <a:xfrm>
            <a:off x="5844988" y="79638"/>
            <a:ext cx="3074894" cy="474134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lIns="144000" tIns="0" rIns="648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fr-FR" sz="2000" b="1" kern="0" dirty="0" smtClean="0">
                <a:solidFill>
                  <a:schemeClr val="bg2"/>
                </a:solidFill>
                <a:latin typeface="+mn-lt"/>
                <a:ea typeface="Arial Unicode MS" pitchFamily="34" charset="-128"/>
                <a:cs typeface="Arial Unicode MS" pitchFamily="34" charset="-128"/>
              </a:rPr>
              <a:t>AGENDA</a:t>
            </a:r>
          </a:p>
        </p:txBody>
      </p:sp>
      <p:grpSp>
        <p:nvGrpSpPr>
          <p:cNvPr id="38" name="Groupe 57"/>
          <p:cNvGrpSpPr/>
          <p:nvPr/>
        </p:nvGrpSpPr>
        <p:grpSpPr>
          <a:xfrm>
            <a:off x="3" y="5811398"/>
            <a:ext cx="3139741" cy="1046602"/>
            <a:chOff x="-31059" y="0"/>
            <a:chExt cx="3139741" cy="1046602"/>
          </a:xfrm>
        </p:grpSpPr>
        <p:pic>
          <p:nvPicPr>
            <p:cNvPr id="39" name="Image 38" descr="CGI logo png.png"/>
            <p:cNvPicPr>
              <a:picLocks noChangeAspect="1"/>
            </p:cNvPicPr>
            <p:nvPr/>
          </p:nvPicPr>
          <p:blipFill>
            <a:blip r:embed="rId4" cstate="screen"/>
            <a:stretch>
              <a:fillRect/>
            </a:stretch>
          </p:blipFill>
          <p:spPr>
            <a:xfrm>
              <a:off x="-31059" y="0"/>
              <a:ext cx="1687060" cy="1046602"/>
            </a:xfrm>
            <a:prstGeom prst="rect">
              <a:avLst/>
            </a:prstGeom>
          </p:spPr>
        </p:pic>
        <p:sp>
          <p:nvSpPr>
            <p:cNvPr id="41" name="ZoneTexte 40"/>
            <p:cNvSpPr txBox="1"/>
            <p:nvPr/>
          </p:nvSpPr>
          <p:spPr bwMode="auto">
            <a:xfrm>
              <a:off x="1452682" y="665017"/>
              <a:ext cx="1656000" cy="1538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1000" dirty="0" smtClean="0">
                  <a:solidFill>
                    <a:schemeClr val="bg1"/>
                  </a:solidFill>
                  <a:cs typeface="Arial" pitchFamily="34" charset="0"/>
                </a:rPr>
                <a:t>La force de l’engagement</a:t>
              </a:r>
              <a:r>
                <a:rPr lang="fr-FR" sz="600" baseline="100000" dirty="0" smtClean="0">
                  <a:solidFill>
                    <a:schemeClr val="bg1"/>
                  </a:solidFill>
                  <a:cs typeface="Arial" pitchFamily="34" charset="0"/>
                </a:rPr>
                <a:t>MD</a:t>
              </a:r>
              <a:endParaRPr lang="fr-FR" sz="1000" baseline="1000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e 62"/>
          <p:cNvGrpSpPr/>
          <p:nvPr/>
        </p:nvGrpSpPr>
        <p:grpSpPr>
          <a:xfrm>
            <a:off x="5246689" y="1073795"/>
            <a:ext cx="3908612" cy="3221122"/>
            <a:chOff x="5246689" y="1073795"/>
            <a:chExt cx="3908612" cy="3221122"/>
          </a:xfrm>
        </p:grpSpPr>
        <p:grpSp>
          <p:nvGrpSpPr>
            <p:cNvPr id="64" name="Groupe 63"/>
            <p:cNvGrpSpPr/>
            <p:nvPr/>
          </p:nvGrpSpPr>
          <p:grpSpPr>
            <a:xfrm>
              <a:off x="5247141" y="1073795"/>
              <a:ext cx="3893249" cy="396875"/>
              <a:chOff x="5247141" y="1073795"/>
              <a:chExt cx="3893249" cy="396875"/>
            </a:xfrm>
          </p:grpSpPr>
          <p:sp>
            <p:nvSpPr>
              <p:cNvPr id="83" name="Rectangle 82"/>
              <p:cNvSpPr/>
              <p:nvPr/>
            </p:nvSpPr>
            <p:spPr bwMode="gray">
              <a:xfrm>
                <a:off x="5247141" y="1073795"/>
                <a:ext cx="395287" cy="396875"/>
              </a:xfrm>
              <a:prstGeom prst="rect">
                <a:avLst/>
              </a:prstGeom>
              <a:solidFill>
                <a:schemeClr val="accent4">
                  <a:lumMod val="75000"/>
                  <a:alpha val="8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63500" tIns="0" rIns="64800" bIns="0" anchor="ctr"/>
              <a:lstStyle/>
              <a:p>
                <a:pPr algn="ctr" eaLnBrk="1" fontAlgn="auto" hangingPunct="1">
                  <a:spcAft>
                    <a:spcPts val="0"/>
                  </a:spcAft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  <a:latin typeface="+mn-lt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 bwMode="gray">
              <a:xfrm>
                <a:off x="5635190" y="1073795"/>
                <a:ext cx="3505200" cy="396875"/>
              </a:xfrm>
              <a:prstGeom prst="rect">
                <a:avLst/>
              </a:prstGeom>
              <a:solidFill>
                <a:schemeClr val="accent2">
                  <a:lumMod val="50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</a:pPr>
                <a:r>
                  <a:rPr lang="fr-FR" sz="1600" b="1" kern="0" dirty="0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b="1" kern="0" dirty="0" err="1" smtClean="0">
                    <a:solidFill>
                      <a:schemeClr val="bg2"/>
                    </a:solidFill>
                    <a:latin typeface="+mn-lt"/>
                    <a:ea typeface="Arial Unicode MS" pitchFamily="34" charset="-128"/>
                    <a:cs typeface="Arial Unicode MS" pitchFamily="34" charset="-128"/>
                  </a:rPr>
                  <a:t>Deluge</a:t>
                </a:r>
                <a:endParaRPr lang="fr-FR" sz="1600" b="1" kern="0" dirty="0">
                  <a:solidFill>
                    <a:schemeClr val="bg2"/>
                  </a:solidFill>
                  <a:latin typeface="+mn-lt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5" name="Groupe 64"/>
            <p:cNvGrpSpPr/>
            <p:nvPr/>
          </p:nvGrpSpPr>
          <p:grpSpPr>
            <a:xfrm>
              <a:off x="5246689" y="1546090"/>
              <a:ext cx="3894136" cy="395287"/>
              <a:chOff x="5246689" y="1580448"/>
              <a:chExt cx="3894136" cy="395287"/>
            </a:xfrm>
          </p:grpSpPr>
          <p:sp>
            <p:nvSpPr>
              <p:cNvPr id="81" name="Rectangle 35"/>
              <p:cNvSpPr>
                <a:spLocks noChangeArrowheads="1"/>
              </p:cNvSpPr>
              <p:nvPr/>
            </p:nvSpPr>
            <p:spPr bwMode="gray">
              <a:xfrm>
                <a:off x="5246689" y="1580448"/>
                <a:ext cx="395739" cy="395287"/>
              </a:xfrm>
              <a:prstGeom prst="rect">
                <a:avLst/>
              </a:prstGeom>
              <a:solidFill>
                <a:schemeClr val="accent4">
                  <a:lumMod val="75000"/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  <a:defRPr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82" name="Rectangle 81"/>
              <p:cNvSpPr/>
              <p:nvPr/>
            </p:nvSpPr>
            <p:spPr bwMode="gray">
              <a:xfrm>
                <a:off x="5635190" y="1580448"/>
                <a:ext cx="3505635" cy="395287"/>
              </a:xfrm>
              <a:prstGeom prst="rect">
                <a:avLst/>
              </a:prstGeom>
              <a:solidFill>
                <a:schemeClr val="accent2">
                  <a:lumMod val="7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What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is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a Data </a:t>
                </a:r>
                <a:r>
                  <a:rPr lang="fr-FR" sz="1600" b="1" kern="0" dirty="0" err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b="1" kern="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?</a:t>
                </a:r>
              </a:p>
            </p:txBody>
          </p:sp>
        </p:grpSp>
        <p:grpSp>
          <p:nvGrpSpPr>
            <p:cNvPr id="66" name="Groupe 65"/>
            <p:cNvGrpSpPr/>
            <p:nvPr/>
          </p:nvGrpSpPr>
          <p:grpSpPr>
            <a:xfrm>
              <a:off x="5246689" y="2016797"/>
              <a:ext cx="3894136" cy="395288"/>
              <a:chOff x="5246689" y="2085513"/>
              <a:chExt cx="3894136" cy="395288"/>
            </a:xfrm>
          </p:grpSpPr>
          <p:sp>
            <p:nvSpPr>
              <p:cNvPr id="79" name="Rectangle 38"/>
              <p:cNvSpPr>
                <a:spLocks noChangeArrowheads="1"/>
              </p:cNvSpPr>
              <p:nvPr/>
            </p:nvSpPr>
            <p:spPr bwMode="gray">
              <a:xfrm>
                <a:off x="5246689" y="2085513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80" name="Rectangle 79"/>
              <p:cNvSpPr/>
              <p:nvPr/>
            </p:nvSpPr>
            <p:spPr bwMode="gray">
              <a:xfrm>
                <a:off x="5635190" y="2085513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</a:t>
                </a: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Scientist</a:t>
                </a: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 </a:t>
                </a:r>
                <a:r>
                  <a:rPr lang="fr-FR" sz="1600" kern="0" dirty="0" err="1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Skills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7" name="Groupe 66"/>
            <p:cNvGrpSpPr/>
            <p:nvPr/>
          </p:nvGrpSpPr>
          <p:grpSpPr>
            <a:xfrm>
              <a:off x="5246689" y="2487505"/>
              <a:ext cx="3894136" cy="395288"/>
              <a:chOff x="5241116" y="2531910"/>
              <a:chExt cx="3894136" cy="395288"/>
            </a:xfrm>
          </p:grpSpPr>
          <p:sp>
            <p:nvSpPr>
              <p:cNvPr id="77" name="Rectangle 38"/>
              <p:cNvSpPr>
                <a:spLocks noChangeArrowheads="1"/>
              </p:cNvSpPr>
              <p:nvPr/>
            </p:nvSpPr>
            <p:spPr bwMode="gray">
              <a:xfrm>
                <a:off x="5241116" y="2531910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78" name="Rectangle 77"/>
              <p:cNvSpPr/>
              <p:nvPr/>
            </p:nvSpPr>
            <p:spPr bwMode="gray">
              <a:xfrm>
                <a:off x="5629617" y="2531910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Scientific Method</a:t>
                </a:r>
              </a:p>
            </p:txBody>
          </p:sp>
        </p:grpSp>
        <p:grpSp>
          <p:nvGrpSpPr>
            <p:cNvPr id="68" name="Groupe 67"/>
            <p:cNvGrpSpPr/>
            <p:nvPr/>
          </p:nvGrpSpPr>
          <p:grpSpPr>
            <a:xfrm>
              <a:off x="5253927" y="2958213"/>
              <a:ext cx="3894136" cy="395288"/>
              <a:chOff x="5253927" y="3033712"/>
              <a:chExt cx="3894136" cy="395288"/>
            </a:xfrm>
          </p:grpSpPr>
          <p:sp>
            <p:nvSpPr>
              <p:cNvPr id="75" name="Rectangle 38"/>
              <p:cNvSpPr>
                <a:spLocks noChangeArrowheads="1"/>
              </p:cNvSpPr>
              <p:nvPr/>
            </p:nvSpPr>
            <p:spPr bwMode="gray">
              <a:xfrm>
                <a:off x="5253927" y="3033712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5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 bwMode="gray">
              <a:xfrm>
                <a:off x="5642428" y="3033712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The Data Science </a:t>
                </a:r>
                <a:r>
                  <a:rPr lang="fr-FR" sz="1600" kern="0" dirty="0" err="1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Process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69" name="Groupe 68"/>
            <p:cNvGrpSpPr/>
            <p:nvPr/>
          </p:nvGrpSpPr>
          <p:grpSpPr>
            <a:xfrm>
              <a:off x="5253927" y="3428921"/>
              <a:ext cx="3894136" cy="395288"/>
              <a:chOff x="5253927" y="3474719"/>
              <a:chExt cx="3894136" cy="395288"/>
            </a:xfrm>
          </p:grpSpPr>
          <p:sp>
            <p:nvSpPr>
              <p:cNvPr id="73" name="Rectangle 38"/>
              <p:cNvSpPr>
                <a:spLocks noChangeArrowheads="1"/>
              </p:cNvSpPr>
              <p:nvPr/>
            </p:nvSpPr>
            <p:spPr bwMode="gray">
              <a:xfrm>
                <a:off x="5253927" y="3474719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 smtClean="0">
                    <a:solidFill>
                      <a:schemeClr val="bg1"/>
                    </a:solidFill>
                  </a:rPr>
                  <a:t>6</a:t>
                </a:r>
                <a:endParaRPr lang="fr-FR" alt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 bwMode="gray">
              <a:xfrm>
                <a:off x="5642428" y="3474719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Tools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  <p:grpSp>
          <p:nvGrpSpPr>
            <p:cNvPr id="70" name="Groupe 69"/>
            <p:cNvGrpSpPr/>
            <p:nvPr/>
          </p:nvGrpSpPr>
          <p:grpSpPr>
            <a:xfrm>
              <a:off x="5261165" y="3899629"/>
              <a:ext cx="3894136" cy="395288"/>
              <a:chOff x="5261165" y="3912595"/>
              <a:chExt cx="3894136" cy="395288"/>
            </a:xfrm>
          </p:grpSpPr>
          <p:sp>
            <p:nvSpPr>
              <p:cNvPr id="71" name="Rectangle 38"/>
              <p:cNvSpPr>
                <a:spLocks noChangeArrowheads="1"/>
              </p:cNvSpPr>
              <p:nvPr/>
            </p:nvSpPr>
            <p:spPr bwMode="gray">
              <a:xfrm>
                <a:off x="5261165" y="3912595"/>
                <a:ext cx="395739" cy="395287"/>
              </a:xfrm>
              <a:prstGeom prst="rect">
                <a:avLst/>
              </a:prstGeom>
              <a:solidFill>
                <a:schemeClr val="tx1">
                  <a:alpha val="79999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lIns="63500" tIns="0" rIns="64800" bIns="0" anchor="ctr"/>
              <a:lstStyle/>
              <a:p>
                <a:pPr algn="ctr" eaLnBrk="1" hangingPunct="1">
                  <a:buSzPct val="90000"/>
                </a:pPr>
                <a:r>
                  <a:rPr lang="fr-FR" altLang="fr-FR" sz="2000" b="1" dirty="0">
                    <a:solidFill>
                      <a:schemeClr val="bg1"/>
                    </a:solidFill>
                  </a:rPr>
                  <a:t>7</a:t>
                </a:r>
              </a:p>
            </p:txBody>
          </p:sp>
          <p:sp>
            <p:nvSpPr>
              <p:cNvPr id="72" name="Rectangle 71"/>
              <p:cNvSpPr/>
              <p:nvPr/>
            </p:nvSpPr>
            <p:spPr bwMode="gray">
              <a:xfrm>
                <a:off x="5649666" y="3912595"/>
                <a:ext cx="3505635" cy="395288"/>
              </a:xfrm>
              <a:prstGeom prst="rect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lIns="144000" tIns="0" rIns="64800" bIns="0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buSzPct val="90000"/>
                  <a:defRPr/>
                </a:pPr>
                <a:r>
                  <a:rPr lang="fr-FR" sz="1600" kern="0" dirty="0" smtClean="0">
                    <a:solidFill>
                      <a:schemeClr val="accent6">
                        <a:lumMod val="50000"/>
                      </a:schemeClr>
                    </a:solidFill>
                    <a:latin typeface="Arial" panose="020B0604020202020204" pitchFamily="34" charset="0"/>
                    <a:ea typeface="Arial Unicode MS" pitchFamily="34" charset="-128"/>
                    <a:cs typeface="Arial Unicode MS" pitchFamily="34" charset="-128"/>
                  </a:rPr>
                  <a:t>Books</a:t>
                </a:r>
                <a:endParaRPr lang="fr-FR" sz="1600" kern="0" dirty="0"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ea typeface="Arial Unicode MS" pitchFamily="34" charset="-128"/>
                  <a:cs typeface="Arial Unicode MS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893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nscreen;2057;Pos3;Date1;Logica Onscreen Template">
  <a:themeElements>
    <a:clrScheme name="CGI">
      <a:dk1>
        <a:srgbClr val="363534"/>
      </a:dk1>
      <a:lt1>
        <a:srgbClr val="FFFFFF"/>
      </a:lt1>
      <a:dk2>
        <a:srgbClr val="991F3D"/>
      </a:dk2>
      <a:lt2>
        <a:srgbClr val="FFFFFF"/>
      </a:lt2>
      <a:accent1>
        <a:srgbClr val="E31937"/>
      </a:accent1>
      <a:accent2>
        <a:srgbClr val="991F3D"/>
      </a:accent2>
      <a:accent3>
        <a:srgbClr val="FF6A00"/>
      </a:accent3>
      <a:accent4>
        <a:srgbClr val="A1C4D0"/>
      </a:accent4>
      <a:accent5>
        <a:srgbClr val="F2A200"/>
      </a:accent5>
      <a:accent6>
        <a:srgbClr val="A5ACB0"/>
      </a:accent6>
      <a:hlink>
        <a:srgbClr val="E67386"/>
      </a:hlink>
      <a:folHlink>
        <a:srgbClr val="FFAA99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1"/>
        </a:solidFill>
        <a:ln w="9525" algn="ctr">
          <a:noFill/>
          <a:miter lim="800000"/>
          <a:headEnd/>
          <a:tailEnd/>
        </a:ln>
        <a:effectLst/>
      </a:spPr>
      <a:bodyPr lIns="63500" tIns="0" rIns="64800" bIns="0" rtlCol="0" anchor="ctr"/>
      <a:lstStyle>
        <a:defPPr algn="ctr">
          <a:spcBef>
            <a:spcPct val="0"/>
          </a:spcBef>
          <a:buClrTx/>
          <a:buSzPct val="90000"/>
          <a:defRPr sz="1600" b="1" dirty="0">
            <a:solidFill>
              <a:schemeClr val="bg1"/>
            </a:solidFill>
            <a:cs typeface="Arial" pitchFamily="34" charset="0"/>
          </a:defRPr>
        </a:defPPr>
      </a:lstStyle>
    </a:spDef>
    <a:lnDef>
      <a:spPr bwMode="gray">
        <a:noFill/>
        <a:ln w="12700">
          <a:solidFill>
            <a:schemeClr val="accent1"/>
          </a:solidFill>
          <a:round/>
          <a:headEnd/>
          <a:tailEnd/>
        </a:ln>
        <a:effectLst/>
      </a:spPr>
      <a:bodyPr/>
      <a:lstStyle/>
    </a:lnDef>
    <a:txDef>
      <a:spPr bwMode="auto">
        <a:noFill/>
        <a:ln w="9525" algn="ctr">
          <a:noFill/>
          <a:miter lim="800000"/>
          <a:headEnd/>
          <a:tailEnd/>
        </a:ln>
        <a:effectLst/>
      </a:spPr>
      <a:bodyPr wrap="square" lIns="0" tIns="0" rIns="0" bIns="0" rtlCol="0">
        <a:spAutoFit/>
      </a:bodyPr>
      <a:lstStyle>
        <a:defPPr>
          <a:defRPr dirty="0" smtClean="0"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60367</TotalTime>
  <Words>555</Words>
  <Application>Microsoft Office PowerPoint</Application>
  <PresentationFormat>Affichage à l'écran (4:3)</PresentationFormat>
  <Paragraphs>246</Paragraphs>
  <Slides>24</Slides>
  <Notes>24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6" baseType="lpstr">
      <vt:lpstr>Onscreen;2057;Pos3;Date1;Logica Onscreen Template</vt:lpstr>
      <vt:lpstr>Microsoft Excel Worksheet</vt:lpstr>
      <vt:lpstr>Data Science  Introduction</vt:lpstr>
      <vt:lpstr>Présentation PowerPoint</vt:lpstr>
      <vt:lpstr>The Data Deluge</vt:lpstr>
      <vt:lpstr>Présentation PowerPoint</vt:lpstr>
      <vt:lpstr>What is a Data Scientist ?</vt:lpstr>
      <vt:lpstr>What is a Data Scientist ?</vt:lpstr>
      <vt:lpstr>What is a Data Scientist ?</vt:lpstr>
      <vt:lpstr>What is a Data Scientist ?</vt:lpstr>
      <vt:lpstr>Présentation PowerPoint</vt:lpstr>
      <vt:lpstr>The Data Scientist Skills</vt:lpstr>
      <vt:lpstr>The Data Scientist Skills</vt:lpstr>
      <vt:lpstr>The Data Scientist Skills</vt:lpstr>
      <vt:lpstr>The Data Scientist Skills</vt:lpstr>
      <vt:lpstr>Présentation PowerPoint</vt:lpstr>
      <vt:lpstr>The Scientific Method</vt:lpstr>
      <vt:lpstr>The Scientific Method</vt:lpstr>
      <vt:lpstr>Présentation PowerPoint</vt:lpstr>
      <vt:lpstr>The Data Science Process</vt:lpstr>
      <vt:lpstr>Présentation PowerPoint</vt:lpstr>
      <vt:lpstr>Tools</vt:lpstr>
      <vt:lpstr>Présentation PowerPoint</vt:lpstr>
      <vt:lpstr>Books</vt:lpstr>
      <vt:lpstr>Présentation PowerPoint</vt:lpstr>
      <vt:lpstr>Programme</vt:lpstr>
    </vt:vector>
  </TitlesOfParts>
  <Manager>Florent, Guyennet</Manager>
  <Company>CGI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subject>La Poste Courrier - Echantillonnage</dc:subject>
  <dc:creator>Charles, Bourget</dc:creator>
  <cp:lastModifiedBy>girardotm</cp:lastModifiedBy>
  <cp:revision>3240</cp:revision>
  <dcterms:created xsi:type="dcterms:W3CDTF">2013-10-03T14:44:05Z</dcterms:created>
  <dcterms:modified xsi:type="dcterms:W3CDTF">2017-04-02T04:23:18Z</dcterms:modified>
</cp:coreProperties>
</file>